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61" r:id="rId2"/>
    <p:sldId id="270" r:id="rId3"/>
    <p:sldId id="262" r:id="rId4"/>
    <p:sldId id="259" r:id="rId5"/>
    <p:sldId id="266" r:id="rId6"/>
    <p:sldId id="260" r:id="rId7"/>
    <p:sldId id="265" r:id="rId8"/>
    <p:sldId id="256" r:id="rId9"/>
    <p:sldId id="263" r:id="rId10"/>
    <p:sldId id="269" r:id="rId11"/>
    <p:sldId id="271" r:id="rId12"/>
    <p:sldId id="267" r:id="rId13"/>
    <p:sldId id="268" r:id="rId14"/>
    <p:sldId id="257" r:id="rId15"/>
    <p:sldId id="273" r:id="rId16"/>
    <p:sldId id="272" r:id="rId17"/>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666DB"/>
    <a:srgbClr val="F10FC6"/>
    <a:srgbClr val="FF99CC"/>
    <a:srgbClr val="FF99FF"/>
    <a:srgbClr val="CCCCFF"/>
    <a:srgbClr val="FFFF66"/>
    <a:srgbClr val="990099"/>
    <a:srgbClr val="65C040"/>
    <a:srgbClr val="BF9FF9"/>
    <a:srgbClr val="CCFF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121" autoAdjust="0"/>
    <p:restoredTop sz="94660"/>
  </p:normalViewPr>
  <p:slideViewPr>
    <p:cSldViewPr snapToGrid="0">
      <p:cViewPr varScale="1">
        <p:scale>
          <a:sx n="85" d="100"/>
          <a:sy n="85" d="100"/>
        </p:scale>
        <p:origin x="634" y="67"/>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A8F5EBE-EC22-4F96-9DE0-16BFD1406BCA}" type="datetimeFigureOut">
              <a:rPr lang="it-IT" smtClean="0"/>
              <a:t>09/10/2023</a:t>
            </a:fld>
            <a:endParaRPr lang="it-IT"/>
          </a:p>
        </p:txBody>
      </p:sp>
      <p:sp>
        <p:nvSpPr>
          <p:cNvPr id="4" name="Segnaposto immagin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9DF9542-3CB0-4515-9E18-462C74F36B8D}" type="slidenum">
              <a:rPr lang="it-IT" smtClean="0"/>
              <a:t>‹N›</a:t>
            </a:fld>
            <a:endParaRPr lang="it-IT"/>
          </a:p>
        </p:txBody>
      </p:sp>
    </p:spTree>
    <p:extLst>
      <p:ext uri="{BB962C8B-B14F-4D97-AF65-F5344CB8AC3E}">
        <p14:creationId xmlns:p14="http://schemas.microsoft.com/office/powerpoint/2010/main" val="22633246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E8CFAF8-2134-44E1-9FBA-3E9D57D6E710}"/>
              </a:ext>
            </a:extLst>
          </p:cNvPr>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 dello schema</a:t>
            </a:r>
          </a:p>
        </p:txBody>
      </p:sp>
      <p:sp>
        <p:nvSpPr>
          <p:cNvPr id="3" name="Sottotitolo 2">
            <a:extLst>
              <a:ext uri="{FF2B5EF4-FFF2-40B4-BE49-F238E27FC236}">
                <a16:creationId xmlns:a16="http://schemas.microsoft.com/office/drawing/2014/main" id="{4A36B06E-4DCB-4F07-865C-270033C734C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a:extLst>
              <a:ext uri="{FF2B5EF4-FFF2-40B4-BE49-F238E27FC236}">
                <a16:creationId xmlns:a16="http://schemas.microsoft.com/office/drawing/2014/main" id="{51E3BD12-095F-4CA7-B45B-FCCA032AE218}"/>
              </a:ext>
            </a:extLst>
          </p:cNvPr>
          <p:cNvSpPr>
            <a:spLocks noGrp="1"/>
          </p:cNvSpPr>
          <p:nvPr>
            <p:ph type="dt" sz="half" idx="10"/>
          </p:nvPr>
        </p:nvSpPr>
        <p:spPr/>
        <p:txBody>
          <a:bodyPr/>
          <a:lstStyle/>
          <a:p>
            <a:fld id="{9F6DA7E4-5AA0-409D-85EA-0338F24CD200}" type="datetimeFigureOut">
              <a:rPr lang="it-IT" smtClean="0"/>
              <a:t>09/10/2023</a:t>
            </a:fld>
            <a:endParaRPr lang="it-IT"/>
          </a:p>
        </p:txBody>
      </p:sp>
      <p:sp>
        <p:nvSpPr>
          <p:cNvPr id="5" name="Segnaposto piè di pagina 4">
            <a:extLst>
              <a:ext uri="{FF2B5EF4-FFF2-40B4-BE49-F238E27FC236}">
                <a16:creationId xmlns:a16="http://schemas.microsoft.com/office/drawing/2014/main" id="{4C29F146-E565-4B83-8EE5-420AF2D74866}"/>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06A592B9-59A0-48B5-9605-4A4704F0490D}"/>
              </a:ext>
            </a:extLst>
          </p:cNvPr>
          <p:cNvSpPr>
            <a:spLocks noGrp="1"/>
          </p:cNvSpPr>
          <p:nvPr>
            <p:ph type="sldNum" sz="quarter" idx="12"/>
          </p:nvPr>
        </p:nvSpPr>
        <p:spPr/>
        <p:txBody>
          <a:bodyPr/>
          <a:lstStyle/>
          <a:p>
            <a:fld id="{01AC17BA-95A1-4F87-8CF2-5BE9EFF31160}" type="slidenum">
              <a:rPr lang="it-IT" smtClean="0"/>
              <a:t>‹N›</a:t>
            </a:fld>
            <a:endParaRPr lang="it-IT"/>
          </a:p>
        </p:txBody>
      </p:sp>
    </p:spTree>
    <p:extLst>
      <p:ext uri="{BB962C8B-B14F-4D97-AF65-F5344CB8AC3E}">
        <p14:creationId xmlns:p14="http://schemas.microsoft.com/office/powerpoint/2010/main" val="8757524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0A73ADD-9C19-4826-89A7-07848E42B37D}"/>
              </a:ext>
            </a:extLst>
          </p:cNvPr>
          <p:cNvSpPr>
            <a:spLocks noGrp="1"/>
          </p:cNvSpPr>
          <p:nvPr>
            <p:ph type="title"/>
          </p:nvPr>
        </p:nvSpPr>
        <p:spPr/>
        <p:txBody>
          <a:bodyPr/>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39207A01-B9BC-4A2D-8A1A-B5706277D3C1}"/>
              </a:ext>
            </a:extLst>
          </p:cNvPr>
          <p:cNvSpPr>
            <a:spLocks noGrp="1"/>
          </p:cNvSpPr>
          <p:nvPr>
            <p:ph type="body" orient="vert" idx="1"/>
          </p:nvPr>
        </p:nvSpPr>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3F75EF35-5E0D-4C99-8700-CDC503EE15A1}"/>
              </a:ext>
            </a:extLst>
          </p:cNvPr>
          <p:cNvSpPr>
            <a:spLocks noGrp="1"/>
          </p:cNvSpPr>
          <p:nvPr>
            <p:ph type="dt" sz="half" idx="10"/>
          </p:nvPr>
        </p:nvSpPr>
        <p:spPr/>
        <p:txBody>
          <a:bodyPr/>
          <a:lstStyle/>
          <a:p>
            <a:fld id="{9F6DA7E4-5AA0-409D-85EA-0338F24CD200}" type="datetimeFigureOut">
              <a:rPr lang="it-IT" smtClean="0"/>
              <a:t>09/10/2023</a:t>
            </a:fld>
            <a:endParaRPr lang="it-IT"/>
          </a:p>
        </p:txBody>
      </p:sp>
      <p:sp>
        <p:nvSpPr>
          <p:cNvPr id="5" name="Segnaposto piè di pagina 4">
            <a:extLst>
              <a:ext uri="{FF2B5EF4-FFF2-40B4-BE49-F238E27FC236}">
                <a16:creationId xmlns:a16="http://schemas.microsoft.com/office/drawing/2014/main" id="{3A8C50B1-649C-43E2-A5EF-C2955FFE14B5}"/>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1F146B57-E562-4937-B6E6-68C80D594B81}"/>
              </a:ext>
            </a:extLst>
          </p:cNvPr>
          <p:cNvSpPr>
            <a:spLocks noGrp="1"/>
          </p:cNvSpPr>
          <p:nvPr>
            <p:ph type="sldNum" sz="quarter" idx="12"/>
          </p:nvPr>
        </p:nvSpPr>
        <p:spPr/>
        <p:txBody>
          <a:bodyPr/>
          <a:lstStyle/>
          <a:p>
            <a:fld id="{01AC17BA-95A1-4F87-8CF2-5BE9EFF31160}" type="slidenum">
              <a:rPr lang="it-IT" smtClean="0"/>
              <a:t>‹N›</a:t>
            </a:fld>
            <a:endParaRPr lang="it-IT"/>
          </a:p>
        </p:txBody>
      </p:sp>
    </p:spTree>
    <p:extLst>
      <p:ext uri="{BB962C8B-B14F-4D97-AF65-F5344CB8AC3E}">
        <p14:creationId xmlns:p14="http://schemas.microsoft.com/office/powerpoint/2010/main" val="23264082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a:extLst>
              <a:ext uri="{FF2B5EF4-FFF2-40B4-BE49-F238E27FC236}">
                <a16:creationId xmlns:a16="http://schemas.microsoft.com/office/drawing/2014/main" id="{D76E4246-F87A-4511-8BD2-525C1CD176DE}"/>
              </a:ext>
            </a:extLst>
          </p:cNvPr>
          <p:cNvSpPr>
            <a:spLocks noGrp="1"/>
          </p:cNvSpPr>
          <p:nvPr>
            <p:ph type="title" orient="vert"/>
          </p:nvPr>
        </p:nvSpPr>
        <p:spPr>
          <a:xfrm>
            <a:off x="8724900" y="365125"/>
            <a:ext cx="2628900" cy="5811838"/>
          </a:xfrm>
        </p:spPr>
        <p:txBody>
          <a:bodyPr vert="eaVert"/>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A54CA001-7FBC-457A-85DE-FBD01C03283F}"/>
              </a:ext>
            </a:extLst>
          </p:cNvPr>
          <p:cNvSpPr>
            <a:spLocks noGrp="1"/>
          </p:cNvSpPr>
          <p:nvPr>
            <p:ph type="body" orient="vert" idx="1"/>
          </p:nvPr>
        </p:nvSpPr>
        <p:spPr>
          <a:xfrm>
            <a:off x="838200" y="365125"/>
            <a:ext cx="7734300" cy="5811838"/>
          </a:xfrm>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CD36D8CC-0B0A-48B4-9A9B-3027E113BF58}"/>
              </a:ext>
            </a:extLst>
          </p:cNvPr>
          <p:cNvSpPr>
            <a:spLocks noGrp="1"/>
          </p:cNvSpPr>
          <p:nvPr>
            <p:ph type="dt" sz="half" idx="10"/>
          </p:nvPr>
        </p:nvSpPr>
        <p:spPr/>
        <p:txBody>
          <a:bodyPr/>
          <a:lstStyle/>
          <a:p>
            <a:fld id="{9F6DA7E4-5AA0-409D-85EA-0338F24CD200}" type="datetimeFigureOut">
              <a:rPr lang="it-IT" smtClean="0"/>
              <a:t>09/10/2023</a:t>
            </a:fld>
            <a:endParaRPr lang="it-IT"/>
          </a:p>
        </p:txBody>
      </p:sp>
      <p:sp>
        <p:nvSpPr>
          <p:cNvPr id="5" name="Segnaposto piè di pagina 4">
            <a:extLst>
              <a:ext uri="{FF2B5EF4-FFF2-40B4-BE49-F238E27FC236}">
                <a16:creationId xmlns:a16="http://schemas.microsoft.com/office/drawing/2014/main" id="{FCF9EFA2-7067-4915-9A3F-286EA052F0B3}"/>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0C31B7C6-A68A-4004-B885-3CE7FF0608F0}"/>
              </a:ext>
            </a:extLst>
          </p:cNvPr>
          <p:cNvSpPr>
            <a:spLocks noGrp="1"/>
          </p:cNvSpPr>
          <p:nvPr>
            <p:ph type="sldNum" sz="quarter" idx="12"/>
          </p:nvPr>
        </p:nvSpPr>
        <p:spPr/>
        <p:txBody>
          <a:bodyPr/>
          <a:lstStyle/>
          <a:p>
            <a:fld id="{01AC17BA-95A1-4F87-8CF2-5BE9EFF31160}" type="slidenum">
              <a:rPr lang="it-IT" smtClean="0"/>
              <a:t>‹N›</a:t>
            </a:fld>
            <a:endParaRPr lang="it-IT"/>
          </a:p>
        </p:txBody>
      </p:sp>
    </p:spTree>
    <p:extLst>
      <p:ext uri="{BB962C8B-B14F-4D97-AF65-F5344CB8AC3E}">
        <p14:creationId xmlns:p14="http://schemas.microsoft.com/office/powerpoint/2010/main" val="41722050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C1B27C3-688E-43CF-B964-6E8D7D7D705A}"/>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4023008F-2B44-4C5A-8135-F9E7A9CFD8B3}"/>
              </a:ext>
            </a:extLst>
          </p:cNvPr>
          <p:cNvSpPr>
            <a:spLocks noGrp="1"/>
          </p:cNvSpPr>
          <p:nvPr>
            <p:ph idx="1"/>
          </p:nvPr>
        </p:nvSpPr>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3709B5C1-4860-4AA7-84B6-F61CA61AA8B3}"/>
              </a:ext>
            </a:extLst>
          </p:cNvPr>
          <p:cNvSpPr>
            <a:spLocks noGrp="1"/>
          </p:cNvSpPr>
          <p:nvPr>
            <p:ph type="dt" sz="half" idx="10"/>
          </p:nvPr>
        </p:nvSpPr>
        <p:spPr/>
        <p:txBody>
          <a:bodyPr/>
          <a:lstStyle/>
          <a:p>
            <a:fld id="{9F6DA7E4-5AA0-409D-85EA-0338F24CD200}" type="datetimeFigureOut">
              <a:rPr lang="it-IT" smtClean="0"/>
              <a:t>09/10/2023</a:t>
            </a:fld>
            <a:endParaRPr lang="it-IT"/>
          </a:p>
        </p:txBody>
      </p:sp>
      <p:sp>
        <p:nvSpPr>
          <p:cNvPr id="5" name="Segnaposto piè di pagina 4">
            <a:extLst>
              <a:ext uri="{FF2B5EF4-FFF2-40B4-BE49-F238E27FC236}">
                <a16:creationId xmlns:a16="http://schemas.microsoft.com/office/drawing/2014/main" id="{47D1672F-68B7-48AB-AFD2-9D44E5753AE1}"/>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88447AC9-C5A0-4212-89C9-227A59B0673B}"/>
              </a:ext>
            </a:extLst>
          </p:cNvPr>
          <p:cNvSpPr>
            <a:spLocks noGrp="1"/>
          </p:cNvSpPr>
          <p:nvPr>
            <p:ph type="sldNum" sz="quarter" idx="12"/>
          </p:nvPr>
        </p:nvSpPr>
        <p:spPr/>
        <p:txBody>
          <a:bodyPr/>
          <a:lstStyle/>
          <a:p>
            <a:fld id="{01AC17BA-95A1-4F87-8CF2-5BE9EFF31160}" type="slidenum">
              <a:rPr lang="it-IT" smtClean="0"/>
              <a:t>‹N›</a:t>
            </a:fld>
            <a:endParaRPr lang="it-IT"/>
          </a:p>
        </p:txBody>
      </p:sp>
    </p:spTree>
    <p:extLst>
      <p:ext uri="{BB962C8B-B14F-4D97-AF65-F5344CB8AC3E}">
        <p14:creationId xmlns:p14="http://schemas.microsoft.com/office/powerpoint/2010/main" val="36478240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F775D23-0EFE-45EA-8C07-E0C501384C22}"/>
              </a:ext>
            </a:extLst>
          </p:cNvPr>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 dello schema</a:t>
            </a:r>
          </a:p>
        </p:txBody>
      </p:sp>
      <p:sp>
        <p:nvSpPr>
          <p:cNvPr id="3" name="Segnaposto testo 2">
            <a:extLst>
              <a:ext uri="{FF2B5EF4-FFF2-40B4-BE49-F238E27FC236}">
                <a16:creationId xmlns:a16="http://schemas.microsoft.com/office/drawing/2014/main" id="{549DDE07-046C-43EE-843B-8244DB7D371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Modifica gli stili del testo dello schema</a:t>
            </a:r>
          </a:p>
        </p:txBody>
      </p:sp>
      <p:sp>
        <p:nvSpPr>
          <p:cNvPr id="4" name="Segnaposto data 3">
            <a:extLst>
              <a:ext uri="{FF2B5EF4-FFF2-40B4-BE49-F238E27FC236}">
                <a16:creationId xmlns:a16="http://schemas.microsoft.com/office/drawing/2014/main" id="{EE6F6495-66F3-44FB-82A1-EA1A72DAAB67}"/>
              </a:ext>
            </a:extLst>
          </p:cNvPr>
          <p:cNvSpPr>
            <a:spLocks noGrp="1"/>
          </p:cNvSpPr>
          <p:nvPr>
            <p:ph type="dt" sz="half" idx="10"/>
          </p:nvPr>
        </p:nvSpPr>
        <p:spPr/>
        <p:txBody>
          <a:bodyPr/>
          <a:lstStyle/>
          <a:p>
            <a:fld id="{9F6DA7E4-5AA0-409D-85EA-0338F24CD200}" type="datetimeFigureOut">
              <a:rPr lang="it-IT" smtClean="0"/>
              <a:t>09/10/2023</a:t>
            </a:fld>
            <a:endParaRPr lang="it-IT"/>
          </a:p>
        </p:txBody>
      </p:sp>
      <p:sp>
        <p:nvSpPr>
          <p:cNvPr id="5" name="Segnaposto piè di pagina 4">
            <a:extLst>
              <a:ext uri="{FF2B5EF4-FFF2-40B4-BE49-F238E27FC236}">
                <a16:creationId xmlns:a16="http://schemas.microsoft.com/office/drawing/2014/main" id="{9B71BDB1-D3B4-4A89-92A7-2228B1D9CAE2}"/>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6B955474-8F7C-4797-92D8-C668B8EAEA69}"/>
              </a:ext>
            </a:extLst>
          </p:cNvPr>
          <p:cNvSpPr>
            <a:spLocks noGrp="1"/>
          </p:cNvSpPr>
          <p:nvPr>
            <p:ph type="sldNum" sz="quarter" idx="12"/>
          </p:nvPr>
        </p:nvSpPr>
        <p:spPr/>
        <p:txBody>
          <a:bodyPr/>
          <a:lstStyle/>
          <a:p>
            <a:fld id="{01AC17BA-95A1-4F87-8CF2-5BE9EFF31160}" type="slidenum">
              <a:rPr lang="it-IT" smtClean="0"/>
              <a:t>‹N›</a:t>
            </a:fld>
            <a:endParaRPr lang="it-IT"/>
          </a:p>
        </p:txBody>
      </p:sp>
    </p:spTree>
    <p:extLst>
      <p:ext uri="{BB962C8B-B14F-4D97-AF65-F5344CB8AC3E}">
        <p14:creationId xmlns:p14="http://schemas.microsoft.com/office/powerpoint/2010/main" val="933678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5D8C51F-5923-42AD-ACDE-EFFA8D46FA75}"/>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A37665C1-614C-4D47-85BD-8AC3057ACD66}"/>
              </a:ext>
            </a:extLst>
          </p:cNvPr>
          <p:cNvSpPr>
            <a:spLocks noGrp="1"/>
          </p:cNvSpPr>
          <p:nvPr>
            <p:ph sz="half" idx="1"/>
          </p:nvPr>
        </p:nvSpPr>
        <p:spPr>
          <a:xfrm>
            <a:off x="838200" y="1825625"/>
            <a:ext cx="5181600" cy="435133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a:extLst>
              <a:ext uri="{FF2B5EF4-FFF2-40B4-BE49-F238E27FC236}">
                <a16:creationId xmlns:a16="http://schemas.microsoft.com/office/drawing/2014/main" id="{4256B392-2ACC-4A18-9B94-872A4FA3BC18}"/>
              </a:ext>
            </a:extLst>
          </p:cNvPr>
          <p:cNvSpPr>
            <a:spLocks noGrp="1"/>
          </p:cNvSpPr>
          <p:nvPr>
            <p:ph sz="half" idx="2"/>
          </p:nvPr>
        </p:nvSpPr>
        <p:spPr>
          <a:xfrm>
            <a:off x="6172200" y="1825625"/>
            <a:ext cx="5181600" cy="435133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a:extLst>
              <a:ext uri="{FF2B5EF4-FFF2-40B4-BE49-F238E27FC236}">
                <a16:creationId xmlns:a16="http://schemas.microsoft.com/office/drawing/2014/main" id="{5FB12470-66B3-4E76-B43B-78DE3D0CEAAE}"/>
              </a:ext>
            </a:extLst>
          </p:cNvPr>
          <p:cNvSpPr>
            <a:spLocks noGrp="1"/>
          </p:cNvSpPr>
          <p:nvPr>
            <p:ph type="dt" sz="half" idx="10"/>
          </p:nvPr>
        </p:nvSpPr>
        <p:spPr/>
        <p:txBody>
          <a:bodyPr/>
          <a:lstStyle/>
          <a:p>
            <a:fld id="{9F6DA7E4-5AA0-409D-85EA-0338F24CD200}" type="datetimeFigureOut">
              <a:rPr lang="it-IT" smtClean="0"/>
              <a:t>09/10/2023</a:t>
            </a:fld>
            <a:endParaRPr lang="it-IT"/>
          </a:p>
        </p:txBody>
      </p:sp>
      <p:sp>
        <p:nvSpPr>
          <p:cNvPr id="6" name="Segnaposto piè di pagina 5">
            <a:extLst>
              <a:ext uri="{FF2B5EF4-FFF2-40B4-BE49-F238E27FC236}">
                <a16:creationId xmlns:a16="http://schemas.microsoft.com/office/drawing/2014/main" id="{D727B3A9-7ECB-4E78-8997-7A1C9D4001B2}"/>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B1E78D1F-1DF1-49AD-AF8C-9AF48EE65722}"/>
              </a:ext>
            </a:extLst>
          </p:cNvPr>
          <p:cNvSpPr>
            <a:spLocks noGrp="1"/>
          </p:cNvSpPr>
          <p:nvPr>
            <p:ph type="sldNum" sz="quarter" idx="12"/>
          </p:nvPr>
        </p:nvSpPr>
        <p:spPr/>
        <p:txBody>
          <a:bodyPr/>
          <a:lstStyle/>
          <a:p>
            <a:fld id="{01AC17BA-95A1-4F87-8CF2-5BE9EFF31160}" type="slidenum">
              <a:rPr lang="it-IT" smtClean="0"/>
              <a:t>‹N›</a:t>
            </a:fld>
            <a:endParaRPr lang="it-IT"/>
          </a:p>
        </p:txBody>
      </p:sp>
    </p:spTree>
    <p:extLst>
      <p:ext uri="{BB962C8B-B14F-4D97-AF65-F5344CB8AC3E}">
        <p14:creationId xmlns:p14="http://schemas.microsoft.com/office/powerpoint/2010/main" val="25922011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D6FE4FF-EE3B-436B-9B08-9881499D5B76}"/>
              </a:ext>
            </a:extLst>
          </p:cNvPr>
          <p:cNvSpPr>
            <a:spLocks noGrp="1"/>
          </p:cNvSpPr>
          <p:nvPr>
            <p:ph type="title"/>
          </p:nvPr>
        </p:nvSpPr>
        <p:spPr>
          <a:xfrm>
            <a:off x="839788" y="365125"/>
            <a:ext cx="10515600" cy="1325563"/>
          </a:xfrm>
        </p:spPr>
        <p:txBody>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444CA130-0B7C-43A8-8B2E-CD59CC5600E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4" name="Segnaposto contenuto 3">
            <a:extLst>
              <a:ext uri="{FF2B5EF4-FFF2-40B4-BE49-F238E27FC236}">
                <a16:creationId xmlns:a16="http://schemas.microsoft.com/office/drawing/2014/main" id="{064F8AE0-6322-49C4-9CAC-66E713DAAA5D}"/>
              </a:ext>
            </a:extLst>
          </p:cNvPr>
          <p:cNvSpPr>
            <a:spLocks noGrp="1"/>
          </p:cNvSpPr>
          <p:nvPr>
            <p:ph sz="half" idx="2"/>
          </p:nvPr>
        </p:nvSpPr>
        <p:spPr>
          <a:xfrm>
            <a:off x="839788" y="2505075"/>
            <a:ext cx="5157787" cy="368458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a:extLst>
              <a:ext uri="{FF2B5EF4-FFF2-40B4-BE49-F238E27FC236}">
                <a16:creationId xmlns:a16="http://schemas.microsoft.com/office/drawing/2014/main" id="{CE3A69FB-12A5-4C52-9D2F-1735B9211BD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6" name="Segnaposto contenuto 5">
            <a:extLst>
              <a:ext uri="{FF2B5EF4-FFF2-40B4-BE49-F238E27FC236}">
                <a16:creationId xmlns:a16="http://schemas.microsoft.com/office/drawing/2014/main" id="{9121EF7D-CE90-4C99-952F-926183CD915B}"/>
              </a:ext>
            </a:extLst>
          </p:cNvPr>
          <p:cNvSpPr>
            <a:spLocks noGrp="1"/>
          </p:cNvSpPr>
          <p:nvPr>
            <p:ph sz="quarter" idx="4"/>
          </p:nvPr>
        </p:nvSpPr>
        <p:spPr>
          <a:xfrm>
            <a:off x="6172200" y="2505075"/>
            <a:ext cx="5183188" cy="368458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a:extLst>
              <a:ext uri="{FF2B5EF4-FFF2-40B4-BE49-F238E27FC236}">
                <a16:creationId xmlns:a16="http://schemas.microsoft.com/office/drawing/2014/main" id="{D6BDD0DC-BAF6-4C2C-8643-52B396E68593}"/>
              </a:ext>
            </a:extLst>
          </p:cNvPr>
          <p:cNvSpPr>
            <a:spLocks noGrp="1"/>
          </p:cNvSpPr>
          <p:nvPr>
            <p:ph type="dt" sz="half" idx="10"/>
          </p:nvPr>
        </p:nvSpPr>
        <p:spPr/>
        <p:txBody>
          <a:bodyPr/>
          <a:lstStyle/>
          <a:p>
            <a:fld id="{9F6DA7E4-5AA0-409D-85EA-0338F24CD200}" type="datetimeFigureOut">
              <a:rPr lang="it-IT" smtClean="0"/>
              <a:t>09/10/2023</a:t>
            </a:fld>
            <a:endParaRPr lang="it-IT"/>
          </a:p>
        </p:txBody>
      </p:sp>
      <p:sp>
        <p:nvSpPr>
          <p:cNvPr id="8" name="Segnaposto piè di pagina 7">
            <a:extLst>
              <a:ext uri="{FF2B5EF4-FFF2-40B4-BE49-F238E27FC236}">
                <a16:creationId xmlns:a16="http://schemas.microsoft.com/office/drawing/2014/main" id="{21258E26-5858-40D6-A59A-7CB32B9C6DD2}"/>
              </a:ext>
            </a:extLst>
          </p:cNvPr>
          <p:cNvSpPr>
            <a:spLocks noGrp="1"/>
          </p:cNvSpPr>
          <p:nvPr>
            <p:ph type="ftr" sz="quarter" idx="11"/>
          </p:nvPr>
        </p:nvSpPr>
        <p:spPr/>
        <p:txBody>
          <a:bodyPr/>
          <a:lstStyle/>
          <a:p>
            <a:endParaRPr lang="it-IT"/>
          </a:p>
        </p:txBody>
      </p:sp>
      <p:sp>
        <p:nvSpPr>
          <p:cNvPr id="9" name="Segnaposto numero diapositiva 8">
            <a:extLst>
              <a:ext uri="{FF2B5EF4-FFF2-40B4-BE49-F238E27FC236}">
                <a16:creationId xmlns:a16="http://schemas.microsoft.com/office/drawing/2014/main" id="{D3445B4F-7928-4603-84E3-209401BDCEBF}"/>
              </a:ext>
            </a:extLst>
          </p:cNvPr>
          <p:cNvSpPr>
            <a:spLocks noGrp="1"/>
          </p:cNvSpPr>
          <p:nvPr>
            <p:ph type="sldNum" sz="quarter" idx="12"/>
          </p:nvPr>
        </p:nvSpPr>
        <p:spPr/>
        <p:txBody>
          <a:bodyPr/>
          <a:lstStyle/>
          <a:p>
            <a:fld id="{01AC17BA-95A1-4F87-8CF2-5BE9EFF31160}" type="slidenum">
              <a:rPr lang="it-IT" smtClean="0"/>
              <a:t>‹N›</a:t>
            </a:fld>
            <a:endParaRPr lang="it-IT"/>
          </a:p>
        </p:txBody>
      </p:sp>
    </p:spTree>
    <p:extLst>
      <p:ext uri="{BB962C8B-B14F-4D97-AF65-F5344CB8AC3E}">
        <p14:creationId xmlns:p14="http://schemas.microsoft.com/office/powerpoint/2010/main" val="37144617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9FF8351-471E-4D7D-9628-81A0CFB523BE}"/>
              </a:ext>
            </a:extLst>
          </p:cNvPr>
          <p:cNvSpPr>
            <a:spLocks noGrp="1"/>
          </p:cNvSpPr>
          <p:nvPr>
            <p:ph type="title"/>
          </p:nvPr>
        </p:nvSpPr>
        <p:spPr/>
        <p:txBody>
          <a:bodyPr/>
          <a:lstStyle/>
          <a:p>
            <a:r>
              <a:rPr lang="it-IT"/>
              <a:t>Fare clic per modificare lo stile del titolo dello schema</a:t>
            </a:r>
          </a:p>
        </p:txBody>
      </p:sp>
      <p:sp>
        <p:nvSpPr>
          <p:cNvPr id="3" name="Segnaposto data 2">
            <a:extLst>
              <a:ext uri="{FF2B5EF4-FFF2-40B4-BE49-F238E27FC236}">
                <a16:creationId xmlns:a16="http://schemas.microsoft.com/office/drawing/2014/main" id="{58890E41-0437-496D-94ED-56351FE2D4E3}"/>
              </a:ext>
            </a:extLst>
          </p:cNvPr>
          <p:cNvSpPr>
            <a:spLocks noGrp="1"/>
          </p:cNvSpPr>
          <p:nvPr>
            <p:ph type="dt" sz="half" idx="10"/>
          </p:nvPr>
        </p:nvSpPr>
        <p:spPr/>
        <p:txBody>
          <a:bodyPr/>
          <a:lstStyle/>
          <a:p>
            <a:fld id="{9F6DA7E4-5AA0-409D-85EA-0338F24CD200}" type="datetimeFigureOut">
              <a:rPr lang="it-IT" smtClean="0"/>
              <a:t>09/10/2023</a:t>
            </a:fld>
            <a:endParaRPr lang="it-IT"/>
          </a:p>
        </p:txBody>
      </p:sp>
      <p:sp>
        <p:nvSpPr>
          <p:cNvPr id="4" name="Segnaposto piè di pagina 3">
            <a:extLst>
              <a:ext uri="{FF2B5EF4-FFF2-40B4-BE49-F238E27FC236}">
                <a16:creationId xmlns:a16="http://schemas.microsoft.com/office/drawing/2014/main" id="{AFDB58C8-5625-44CC-9BC8-24E770498F29}"/>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id="{C2821E18-0932-4305-AC81-7B61D8BA7404}"/>
              </a:ext>
            </a:extLst>
          </p:cNvPr>
          <p:cNvSpPr>
            <a:spLocks noGrp="1"/>
          </p:cNvSpPr>
          <p:nvPr>
            <p:ph type="sldNum" sz="quarter" idx="12"/>
          </p:nvPr>
        </p:nvSpPr>
        <p:spPr/>
        <p:txBody>
          <a:bodyPr/>
          <a:lstStyle/>
          <a:p>
            <a:fld id="{01AC17BA-95A1-4F87-8CF2-5BE9EFF31160}" type="slidenum">
              <a:rPr lang="it-IT" smtClean="0"/>
              <a:t>‹N›</a:t>
            </a:fld>
            <a:endParaRPr lang="it-IT"/>
          </a:p>
        </p:txBody>
      </p:sp>
    </p:spTree>
    <p:extLst>
      <p:ext uri="{BB962C8B-B14F-4D97-AF65-F5344CB8AC3E}">
        <p14:creationId xmlns:p14="http://schemas.microsoft.com/office/powerpoint/2010/main" val="28598549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a:extLst>
              <a:ext uri="{FF2B5EF4-FFF2-40B4-BE49-F238E27FC236}">
                <a16:creationId xmlns:a16="http://schemas.microsoft.com/office/drawing/2014/main" id="{AC8E1486-7668-4BF9-98D7-F012B5ADB819}"/>
              </a:ext>
            </a:extLst>
          </p:cNvPr>
          <p:cNvSpPr>
            <a:spLocks noGrp="1"/>
          </p:cNvSpPr>
          <p:nvPr>
            <p:ph type="dt" sz="half" idx="10"/>
          </p:nvPr>
        </p:nvSpPr>
        <p:spPr/>
        <p:txBody>
          <a:bodyPr/>
          <a:lstStyle/>
          <a:p>
            <a:fld id="{9F6DA7E4-5AA0-409D-85EA-0338F24CD200}" type="datetimeFigureOut">
              <a:rPr lang="it-IT" smtClean="0"/>
              <a:t>09/10/2023</a:t>
            </a:fld>
            <a:endParaRPr lang="it-IT"/>
          </a:p>
        </p:txBody>
      </p:sp>
      <p:sp>
        <p:nvSpPr>
          <p:cNvPr id="3" name="Segnaposto piè di pagina 2">
            <a:extLst>
              <a:ext uri="{FF2B5EF4-FFF2-40B4-BE49-F238E27FC236}">
                <a16:creationId xmlns:a16="http://schemas.microsoft.com/office/drawing/2014/main" id="{B010BCF6-677F-4E10-85DB-8AA53D67BB81}"/>
              </a:ext>
            </a:extLst>
          </p:cNvPr>
          <p:cNvSpPr>
            <a:spLocks noGrp="1"/>
          </p:cNvSpPr>
          <p:nvPr>
            <p:ph type="ftr" sz="quarter" idx="11"/>
          </p:nvPr>
        </p:nvSpPr>
        <p:spPr/>
        <p:txBody>
          <a:bodyPr/>
          <a:lstStyle/>
          <a:p>
            <a:endParaRPr lang="it-IT"/>
          </a:p>
        </p:txBody>
      </p:sp>
      <p:sp>
        <p:nvSpPr>
          <p:cNvPr id="4" name="Segnaposto numero diapositiva 3">
            <a:extLst>
              <a:ext uri="{FF2B5EF4-FFF2-40B4-BE49-F238E27FC236}">
                <a16:creationId xmlns:a16="http://schemas.microsoft.com/office/drawing/2014/main" id="{8545CF59-E562-4355-85F1-449BA02C45FA}"/>
              </a:ext>
            </a:extLst>
          </p:cNvPr>
          <p:cNvSpPr>
            <a:spLocks noGrp="1"/>
          </p:cNvSpPr>
          <p:nvPr>
            <p:ph type="sldNum" sz="quarter" idx="12"/>
          </p:nvPr>
        </p:nvSpPr>
        <p:spPr/>
        <p:txBody>
          <a:bodyPr/>
          <a:lstStyle/>
          <a:p>
            <a:fld id="{01AC17BA-95A1-4F87-8CF2-5BE9EFF31160}" type="slidenum">
              <a:rPr lang="it-IT" smtClean="0"/>
              <a:t>‹N›</a:t>
            </a:fld>
            <a:endParaRPr lang="it-IT"/>
          </a:p>
        </p:txBody>
      </p:sp>
    </p:spTree>
    <p:extLst>
      <p:ext uri="{BB962C8B-B14F-4D97-AF65-F5344CB8AC3E}">
        <p14:creationId xmlns:p14="http://schemas.microsoft.com/office/powerpoint/2010/main" val="38597313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6B12398-4492-4B4D-9295-D396F195F027}"/>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6DA0CACF-14BB-447F-B707-163A40E36BD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a:extLst>
              <a:ext uri="{FF2B5EF4-FFF2-40B4-BE49-F238E27FC236}">
                <a16:creationId xmlns:a16="http://schemas.microsoft.com/office/drawing/2014/main" id="{A72B528B-07E0-4C97-864C-3DDD7A367E5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p>
        </p:txBody>
      </p:sp>
      <p:sp>
        <p:nvSpPr>
          <p:cNvPr id="5" name="Segnaposto data 4">
            <a:extLst>
              <a:ext uri="{FF2B5EF4-FFF2-40B4-BE49-F238E27FC236}">
                <a16:creationId xmlns:a16="http://schemas.microsoft.com/office/drawing/2014/main" id="{3B9FAB60-74BE-4334-A896-2F46D696894F}"/>
              </a:ext>
            </a:extLst>
          </p:cNvPr>
          <p:cNvSpPr>
            <a:spLocks noGrp="1"/>
          </p:cNvSpPr>
          <p:nvPr>
            <p:ph type="dt" sz="half" idx="10"/>
          </p:nvPr>
        </p:nvSpPr>
        <p:spPr/>
        <p:txBody>
          <a:bodyPr/>
          <a:lstStyle/>
          <a:p>
            <a:fld id="{9F6DA7E4-5AA0-409D-85EA-0338F24CD200}" type="datetimeFigureOut">
              <a:rPr lang="it-IT" smtClean="0"/>
              <a:t>09/10/2023</a:t>
            </a:fld>
            <a:endParaRPr lang="it-IT"/>
          </a:p>
        </p:txBody>
      </p:sp>
      <p:sp>
        <p:nvSpPr>
          <p:cNvPr id="6" name="Segnaposto piè di pagina 5">
            <a:extLst>
              <a:ext uri="{FF2B5EF4-FFF2-40B4-BE49-F238E27FC236}">
                <a16:creationId xmlns:a16="http://schemas.microsoft.com/office/drawing/2014/main" id="{E07C0C6F-271B-453A-BFE4-9C3B4079914D}"/>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B8A876FB-5919-46E1-BBA4-F65338ED8533}"/>
              </a:ext>
            </a:extLst>
          </p:cNvPr>
          <p:cNvSpPr>
            <a:spLocks noGrp="1"/>
          </p:cNvSpPr>
          <p:nvPr>
            <p:ph type="sldNum" sz="quarter" idx="12"/>
          </p:nvPr>
        </p:nvSpPr>
        <p:spPr/>
        <p:txBody>
          <a:bodyPr/>
          <a:lstStyle/>
          <a:p>
            <a:fld id="{01AC17BA-95A1-4F87-8CF2-5BE9EFF31160}" type="slidenum">
              <a:rPr lang="it-IT" smtClean="0"/>
              <a:t>‹N›</a:t>
            </a:fld>
            <a:endParaRPr lang="it-IT"/>
          </a:p>
        </p:txBody>
      </p:sp>
    </p:spTree>
    <p:extLst>
      <p:ext uri="{BB962C8B-B14F-4D97-AF65-F5344CB8AC3E}">
        <p14:creationId xmlns:p14="http://schemas.microsoft.com/office/powerpoint/2010/main" val="11786818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710DC87-74CC-4FA2-8B80-4CAA4DBA5AE5}"/>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immagine 2">
            <a:extLst>
              <a:ext uri="{FF2B5EF4-FFF2-40B4-BE49-F238E27FC236}">
                <a16:creationId xmlns:a16="http://schemas.microsoft.com/office/drawing/2014/main" id="{3C5E5403-D6E1-4E44-A2E1-BAA5C3A154F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a:extLst>
              <a:ext uri="{FF2B5EF4-FFF2-40B4-BE49-F238E27FC236}">
                <a16:creationId xmlns:a16="http://schemas.microsoft.com/office/drawing/2014/main" id="{99705860-F135-48B8-AF77-0BCDF38FC53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p>
        </p:txBody>
      </p:sp>
      <p:sp>
        <p:nvSpPr>
          <p:cNvPr id="5" name="Segnaposto data 4">
            <a:extLst>
              <a:ext uri="{FF2B5EF4-FFF2-40B4-BE49-F238E27FC236}">
                <a16:creationId xmlns:a16="http://schemas.microsoft.com/office/drawing/2014/main" id="{941D09D8-5D85-4573-9DE1-5BC3617D4666}"/>
              </a:ext>
            </a:extLst>
          </p:cNvPr>
          <p:cNvSpPr>
            <a:spLocks noGrp="1"/>
          </p:cNvSpPr>
          <p:nvPr>
            <p:ph type="dt" sz="half" idx="10"/>
          </p:nvPr>
        </p:nvSpPr>
        <p:spPr/>
        <p:txBody>
          <a:bodyPr/>
          <a:lstStyle/>
          <a:p>
            <a:fld id="{9F6DA7E4-5AA0-409D-85EA-0338F24CD200}" type="datetimeFigureOut">
              <a:rPr lang="it-IT" smtClean="0"/>
              <a:t>09/10/2023</a:t>
            </a:fld>
            <a:endParaRPr lang="it-IT"/>
          </a:p>
        </p:txBody>
      </p:sp>
      <p:sp>
        <p:nvSpPr>
          <p:cNvPr id="6" name="Segnaposto piè di pagina 5">
            <a:extLst>
              <a:ext uri="{FF2B5EF4-FFF2-40B4-BE49-F238E27FC236}">
                <a16:creationId xmlns:a16="http://schemas.microsoft.com/office/drawing/2014/main" id="{D4191C30-5AA6-4884-9EEF-A0960ED0156B}"/>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8307AEF6-3A02-4B98-A6F1-B59023F1DFF1}"/>
              </a:ext>
            </a:extLst>
          </p:cNvPr>
          <p:cNvSpPr>
            <a:spLocks noGrp="1"/>
          </p:cNvSpPr>
          <p:nvPr>
            <p:ph type="sldNum" sz="quarter" idx="12"/>
          </p:nvPr>
        </p:nvSpPr>
        <p:spPr/>
        <p:txBody>
          <a:bodyPr/>
          <a:lstStyle/>
          <a:p>
            <a:fld id="{01AC17BA-95A1-4F87-8CF2-5BE9EFF31160}" type="slidenum">
              <a:rPr lang="it-IT" smtClean="0"/>
              <a:t>‹N›</a:t>
            </a:fld>
            <a:endParaRPr lang="it-IT"/>
          </a:p>
        </p:txBody>
      </p:sp>
    </p:spTree>
    <p:extLst>
      <p:ext uri="{BB962C8B-B14F-4D97-AF65-F5344CB8AC3E}">
        <p14:creationId xmlns:p14="http://schemas.microsoft.com/office/powerpoint/2010/main" val="18733345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a:extLst>
              <a:ext uri="{FF2B5EF4-FFF2-40B4-BE49-F238E27FC236}">
                <a16:creationId xmlns:a16="http://schemas.microsoft.com/office/drawing/2014/main" id="{46EE849F-E118-4F42-970B-E644A45C65B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516405CD-E5D7-4878-99A9-1FE7A90AC3A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967CA925-6E39-4E34-BB17-8E06D7EA1D1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F6DA7E4-5AA0-409D-85EA-0338F24CD200}" type="datetimeFigureOut">
              <a:rPr lang="it-IT" smtClean="0"/>
              <a:t>09/10/2023</a:t>
            </a:fld>
            <a:endParaRPr lang="it-IT"/>
          </a:p>
        </p:txBody>
      </p:sp>
      <p:sp>
        <p:nvSpPr>
          <p:cNvPr id="5" name="Segnaposto piè di pagina 4">
            <a:extLst>
              <a:ext uri="{FF2B5EF4-FFF2-40B4-BE49-F238E27FC236}">
                <a16:creationId xmlns:a16="http://schemas.microsoft.com/office/drawing/2014/main" id="{517AB5C8-8F8D-4385-AC39-A866FE410E4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a:extLst>
              <a:ext uri="{FF2B5EF4-FFF2-40B4-BE49-F238E27FC236}">
                <a16:creationId xmlns:a16="http://schemas.microsoft.com/office/drawing/2014/main" id="{88F395B9-5D90-4F6B-A14A-D847A965AFE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1AC17BA-95A1-4F87-8CF2-5BE9EFF31160}" type="slidenum">
              <a:rPr lang="it-IT" smtClean="0"/>
              <a:t>‹N›</a:t>
            </a:fld>
            <a:endParaRPr lang="it-IT"/>
          </a:p>
        </p:txBody>
      </p:sp>
    </p:spTree>
    <p:extLst>
      <p:ext uri="{BB962C8B-B14F-4D97-AF65-F5344CB8AC3E}">
        <p14:creationId xmlns:p14="http://schemas.microsoft.com/office/powerpoint/2010/main" val="40585055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22.jpg"/><Relationship Id="rId2" Type="http://schemas.openxmlformats.org/officeDocument/2006/relationships/image" Target="../media/image21.jp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24.jpg"/><Relationship Id="rId2" Type="http://schemas.openxmlformats.org/officeDocument/2006/relationships/image" Target="../media/image23.jp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26.jpg"/><Relationship Id="rId2" Type="http://schemas.openxmlformats.org/officeDocument/2006/relationships/image" Target="../media/image25.jp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28.jpg"/><Relationship Id="rId2" Type="http://schemas.openxmlformats.org/officeDocument/2006/relationships/image" Target="../media/image27.jpg"/><Relationship Id="rId1" Type="http://schemas.openxmlformats.org/officeDocument/2006/relationships/slideLayout" Target="../slideLayouts/slideLayout7.xml"/><Relationship Id="rId4" Type="http://schemas.openxmlformats.org/officeDocument/2006/relationships/image" Target="../media/image29.jpg"/></Relationships>
</file>

<file path=ppt/slides/_rels/slide14.xml.rels><?xml version="1.0" encoding="UTF-8" standalone="yes"?>
<Relationships xmlns="http://schemas.openxmlformats.org/package/2006/relationships"><Relationship Id="rId3" Type="http://schemas.openxmlformats.org/officeDocument/2006/relationships/image" Target="../media/image31.jpg"/><Relationship Id="rId2" Type="http://schemas.openxmlformats.org/officeDocument/2006/relationships/image" Target="../media/image30.jp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image" Target="../media/image33.jpg"/><Relationship Id="rId2" Type="http://schemas.openxmlformats.org/officeDocument/2006/relationships/image" Target="../media/image32.jpg"/><Relationship Id="rId1" Type="http://schemas.openxmlformats.org/officeDocument/2006/relationships/slideLayout" Target="../slideLayouts/slideLayout7.xml"/><Relationship Id="rId5" Type="http://schemas.openxmlformats.org/officeDocument/2006/relationships/image" Target="../media/image35.jpg"/><Relationship Id="rId4" Type="http://schemas.openxmlformats.org/officeDocument/2006/relationships/image" Target="../media/image34.jpg"/></Relationships>
</file>

<file path=ppt/slides/_rels/slide16.xml.rels><?xml version="1.0" encoding="UTF-8" standalone="yes"?>
<Relationships xmlns="http://schemas.openxmlformats.org/package/2006/relationships"><Relationship Id="rId8" Type="http://schemas.openxmlformats.org/officeDocument/2006/relationships/image" Target="../media/image42.jpeg"/><Relationship Id="rId3" Type="http://schemas.openxmlformats.org/officeDocument/2006/relationships/image" Target="../media/image37.jpeg"/><Relationship Id="rId7" Type="http://schemas.openxmlformats.org/officeDocument/2006/relationships/image" Target="../media/image41.jpeg"/><Relationship Id="rId2" Type="http://schemas.openxmlformats.org/officeDocument/2006/relationships/image" Target="../media/image36.jpeg"/><Relationship Id="rId1" Type="http://schemas.openxmlformats.org/officeDocument/2006/relationships/slideLayout" Target="../slideLayouts/slideLayout7.xml"/><Relationship Id="rId6" Type="http://schemas.openxmlformats.org/officeDocument/2006/relationships/image" Target="../media/image40.jpeg"/><Relationship Id="rId5" Type="http://schemas.openxmlformats.org/officeDocument/2006/relationships/image" Target="../media/image39.jpeg"/><Relationship Id="rId4" Type="http://schemas.openxmlformats.org/officeDocument/2006/relationships/image" Target="../media/image38.jpeg"/><Relationship Id="rId9" Type="http://schemas.openxmlformats.org/officeDocument/2006/relationships/image" Target="../media/image43.jpe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8" Type="http://schemas.openxmlformats.org/officeDocument/2006/relationships/image" Target="../media/image10.jpeg"/><Relationship Id="rId3" Type="http://schemas.openxmlformats.org/officeDocument/2006/relationships/image" Target="../media/image5.jpg"/><Relationship Id="rId7" Type="http://schemas.openxmlformats.org/officeDocument/2006/relationships/image" Target="../media/image9.jpg"/><Relationship Id="rId2" Type="http://schemas.openxmlformats.org/officeDocument/2006/relationships/image" Target="../media/image4.jpg"/><Relationship Id="rId1" Type="http://schemas.openxmlformats.org/officeDocument/2006/relationships/slideLayout" Target="../slideLayouts/slideLayout7.xml"/><Relationship Id="rId6" Type="http://schemas.openxmlformats.org/officeDocument/2006/relationships/image" Target="../media/image8.jpg"/><Relationship Id="rId5" Type="http://schemas.openxmlformats.org/officeDocument/2006/relationships/image" Target="../media/image7.jpg"/><Relationship Id="rId10" Type="http://schemas.openxmlformats.org/officeDocument/2006/relationships/image" Target="../media/image12.jpeg"/><Relationship Id="rId4" Type="http://schemas.openxmlformats.org/officeDocument/2006/relationships/image" Target="../media/image6.jpg"/><Relationship Id="rId9" Type="http://schemas.openxmlformats.org/officeDocument/2006/relationships/image" Target="../media/image11.jpeg"/></Relationships>
</file>

<file path=ppt/slides/_rels/slide4.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4.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6.jpg"/><Relationship Id="rId2" Type="http://schemas.openxmlformats.org/officeDocument/2006/relationships/image" Target="../media/image15.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8.jpg"/><Relationship Id="rId2" Type="http://schemas.openxmlformats.org/officeDocument/2006/relationships/image" Target="../media/image17.jpg"/><Relationship Id="rId1" Type="http://schemas.openxmlformats.org/officeDocument/2006/relationships/slideLayout" Target="../slideLayouts/slideLayout7.xml"/><Relationship Id="rId5" Type="http://schemas.openxmlformats.org/officeDocument/2006/relationships/image" Target="../media/image20.png"/><Relationship Id="rId4" Type="http://schemas.openxmlformats.org/officeDocument/2006/relationships/image" Target="../media/image19.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id="{0B6AEE22-CD99-4A76-8108-E6968FAFF5EF}"/>
              </a:ext>
            </a:extLst>
          </p:cNvPr>
          <p:cNvSpPr/>
          <p:nvPr/>
        </p:nvSpPr>
        <p:spPr>
          <a:xfrm>
            <a:off x="692458" y="630316"/>
            <a:ext cx="9792070" cy="646331"/>
          </a:xfrm>
          <a:prstGeom prst="rect">
            <a:avLst/>
          </a:prstGeom>
        </p:spPr>
        <p:txBody>
          <a:bodyPr wrap="square">
            <a:spAutoFit/>
          </a:bodyPr>
          <a:lstStyle/>
          <a:p>
            <a:pPr algn="just"/>
            <a:endParaRPr lang="it-IT" dirty="0">
              <a:latin typeface="Verdana" panose="020B0604030504040204" pitchFamily="34" charset="0"/>
              <a:ea typeface="FreeSans"/>
              <a:cs typeface="FreeSans"/>
            </a:endParaRPr>
          </a:p>
          <a:p>
            <a:pPr algn="just"/>
            <a:endParaRPr lang="it-IT" dirty="0">
              <a:latin typeface="Verdana" panose="020B0604030504040204" pitchFamily="34" charset="0"/>
              <a:ea typeface="FreeSans"/>
              <a:cs typeface="FreeSans"/>
            </a:endParaRPr>
          </a:p>
        </p:txBody>
      </p:sp>
      <p:sp>
        <p:nvSpPr>
          <p:cNvPr id="4" name="Rettangolo 3">
            <a:extLst>
              <a:ext uri="{FF2B5EF4-FFF2-40B4-BE49-F238E27FC236}">
                <a16:creationId xmlns:a16="http://schemas.microsoft.com/office/drawing/2014/main" id="{A1A774FD-E359-4736-A618-0E6638D902E1}"/>
              </a:ext>
            </a:extLst>
          </p:cNvPr>
          <p:cNvSpPr/>
          <p:nvPr/>
        </p:nvSpPr>
        <p:spPr>
          <a:xfrm rot="20820919">
            <a:off x="937412" y="2763801"/>
            <a:ext cx="4708506" cy="954107"/>
          </a:xfrm>
          <a:prstGeom prst="rect">
            <a:avLst/>
          </a:prstGeom>
          <a:solidFill>
            <a:schemeClr val="accent1"/>
          </a:solidFill>
          <a:ln w="22225">
            <a:solidFill>
              <a:schemeClr val="tx1"/>
            </a:solidFill>
          </a:ln>
        </p:spPr>
        <p:txBody>
          <a:bodyPr wrap="square">
            <a:spAutoFit/>
          </a:bodyPr>
          <a:lstStyle/>
          <a:p>
            <a:pPr algn="just"/>
            <a:r>
              <a:rPr lang="it-IT" sz="2800" dirty="0">
                <a:latin typeface="Verdana" panose="020B0604030504040204" pitchFamily="34" charset="0"/>
                <a:ea typeface="FreeSans"/>
                <a:cs typeface="FreeSans"/>
              </a:rPr>
              <a:t>How do </a:t>
            </a:r>
            <a:r>
              <a:rPr lang="it-IT" sz="2800" dirty="0" err="1">
                <a:latin typeface="Verdana" panose="020B0604030504040204" pitchFamily="34" charset="0"/>
                <a:ea typeface="FreeSans"/>
                <a:cs typeface="FreeSans"/>
              </a:rPr>
              <a:t>we</a:t>
            </a:r>
            <a:r>
              <a:rPr lang="it-IT" sz="2800" dirty="0">
                <a:latin typeface="Verdana" panose="020B0604030504040204" pitchFamily="34" charset="0"/>
                <a:ea typeface="FreeSans"/>
                <a:cs typeface="FreeSans"/>
              </a:rPr>
              <a:t> </a:t>
            </a:r>
            <a:r>
              <a:rPr lang="it-IT" sz="2800" dirty="0" err="1">
                <a:latin typeface="Verdana" panose="020B0604030504040204" pitchFamily="34" charset="0"/>
                <a:ea typeface="FreeSans"/>
                <a:cs typeface="FreeSans"/>
              </a:rPr>
              <a:t>think</a:t>
            </a:r>
            <a:r>
              <a:rPr lang="it-IT" sz="2800" dirty="0">
                <a:latin typeface="Verdana" panose="020B0604030504040204" pitchFamily="34" charset="0"/>
                <a:ea typeface="FreeSans"/>
                <a:cs typeface="FreeSans"/>
              </a:rPr>
              <a:t> </a:t>
            </a:r>
            <a:r>
              <a:rPr lang="it-IT" sz="2800" dirty="0" err="1">
                <a:latin typeface="Verdana" panose="020B0604030504040204" pitchFamily="34" charset="0"/>
                <a:ea typeface="FreeSans"/>
                <a:cs typeface="FreeSans"/>
              </a:rPr>
              <a:t>we</a:t>
            </a:r>
            <a:r>
              <a:rPr lang="it-IT" sz="2800" dirty="0">
                <a:latin typeface="Verdana" panose="020B0604030504040204" pitchFamily="34" charset="0"/>
                <a:ea typeface="FreeSans"/>
                <a:cs typeface="FreeSans"/>
              </a:rPr>
              <a:t> are and </a:t>
            </a:r>
            <a:r>
              <a:rPr lang="it-IT" sz="2800" dirty="0" err="1">
                <a:latin typeface="Verdana" panose="020B0604030504040204" pitchFamily="34" charset="0"/>
                <a:ea typeface="FreeSans"/>
                <a:cs typeface="FreeSans"/>
              </a:rPr>
              <a:t>how</a:t>
            </a:r>
            <a:r>
              <a:rPr lang="it-IT" sz="2800" dirty="0">
                <a:latin typeface="Verdana" panose="020B0604030504040204" pitchFamily="34" charset="0"/>
                <a:ea typeface="FreeSans"/>
                <a:cs typeface="FreeSans"/>
              </a:rPr>
              <a:t> others </a:t>
            </a:r>
            <a:r>
              <a:rPr lang="it-IT" sz="2800" dirty="0" err="1">
                <a:latin typeface="Verdana" panose="020B0604030504040204" pitchFamily="34" charset="0"/>
                <a:ea typeface="FreeSans"/>
                <a:cs typeface="FreeSans"/>
              </a:rPr>
              <a:t>see</a:t>
            </a:r>
            <a:r>
              <a:rPr lang="it-IT" sz="2800" dirty="0">
                <a:latin typeface="Verdana" panose="020B0604030504040204" pitchFamily="34" charset="0"/>
                <a:ea typeface="FreeSans"/>
                <a:cs typeface="FreeSans"/>
              </a:rPr>
              <a:t> </a:t>
            </a:r>
            <a:r>
              <a:rPr lang="it-IT" sz="2800" dirty="0" err="1">
                <a:latin typeface="Verdana" panose="020B0604030504040204" pitchFamily="34" charset="0"/>
                <a:ea typeface="FreeSans"/>
                <a:cs typeface="FreeSans"/>
              </a:rPr>
              <a:t>us</a:t>
            </a:r>
            <a:r>
              <a:rPr lang="it-IT" sz="2800" dirty="0">
                <a:latin typeface="Verdana" panose="020B0604030504040204" pitchFamily="34" charset="0"/>
                <a:ea typeface="FreeSans"/>
                <a:cs typeface="FreeSans"/>
              </a:rPr>
              <a:t>?</a:t>
            </a:r>
            <a:endParaRPr lang="it-IT" sz="2800" dirty="0"/>
          </a:p>
        </p:txBody>
      </p:sp>
      <p:sp>
        <p:nvSpPr>
          <p:cNvPr id="5" name="Rettangolo 4">
            <a:extLst>
              <a:ext uri="{FF2B5EF4-FFF2-40B4-BE49-F238E27FC236}">
                <a16:creationId xmlns:a16="http://schemas.microsoft.com/office/drawing/2014/main" id="{9719BEEF-2E13-41D4-A09A-723B2EE1B62B}"/>
              </a:ext>
            </a:extLst>
          </p:cNvPr>
          <p:cNvSpPr/>
          <p:nvPr/>
        </p:nvSpPr>
        <p:spPr>
          <a:xfrm>
            <a:off x="3930977" y="5205062"/>
            <a:ext cx="7230359" cy="954107"/>
          </a:xfrm>
          <a:prstGeom prst="rect">
            <a:avLst/>
          </a:prstGeom>
          <a:solidFill>
            <a:srgbClr val="00B050"/>
          </a:solidFill>
          <a:ln w="22225">
            <a:solidFill>
              <a:schemeClr val="tx1"/>
            </a:solidFill>
          </a:ln>
        </p:spPr>
        <p:txBody>
          <a:bodyPr wrap="square">
            <a:spAutoFit/>
          </a:bodyPr>
          <a:lstStyle/>
          <a:p>
            <a:pPr algn="just"/>
            <a:r>
              <a:rPr lang="it-IT" sz="2800" dirty="0">
                <a:latin typeface="Verdana" panose="020B0604030504040204" pitchFamily="34" charset="0"/>
                <a:ea typeface="FreeSans"/>
                <a:cs typeface="FreeSans"/>
              </a:rPr>
              <a:t>Can heritage and </a:t>
            </a:r>
            <a:r>
              <a:rPr lang="it-IT" sz="2800" dirty="0" err="1">
                <a:latin typeface="Verdana" panose="020B0604030504040204" pitchFamily="34" charset="0"/>
                <a:ea typeface="FreeSans"/>
                <a:cs typeface="FreeSans"/>
              </a:rPr>
              <a:t>natural</a:t>
            </a:r>
            <a:r>
              <a:rPr lang="it-IT" sz="2800" dirty="0">
                <a:latin typeface="Verdana" panose="020B0604030504040204" pitchFamily="34" charset="0"/>
                <a:ea typeface="FreeSans"/>
                <a:cs typeface="FreeSans"/>
              </a:rPr>
              <a:t> </a:t>
            </a:r>
            <a:r>
              <a:rPr lang="it-IT" sz="2800" dirty="0" err="1">
                <a:latin typeface="Verdana" panose="020B0604030504040204" pitchFamily="34" charset="0"/>
                <a:ea typeface="FreeSans"/>
                <a:cs typeface="FreeSans"/>
              </a:rPr>
              <a:t>environment</a:t>
            </a:r>
            <a:r>
              <a:rPr lang="it-IT" sz="2800" dirty="0">
                <a:latin typeface="Verdana" panose="020B0604030504040204" pitchFamily="34" charset="0"/>
                <a:ea typeface="FreeSans"/>
                <a:cs typeface="FreeSans"/>
              </a:rPr>
              <a:t> </a:t>
            </a:r>
            <a:r>
              <a:rPr lang="it-IT" sz="2800" dirty="0" err="1">
                <a:latin typeface="Verdana" panose="020B0604030504040204" pitchFamily="34" charset="0"/>
                <a:ea typeface="FreeSans"/>
                <a:cs typeface="FreeSans"/>
              </a:rPr>
              <a:t>influence</a:t>
            </a:r>
            <a:r>
              <a:rPr lang="it-IT" sz="2800" dirty="0">
                <a:latin typeface="Verdana" panose="020B0604030504040204" pitchFamily="34" charset="0"/>
                <a:ea typeface="FreeSans"/>
                <a:cs typeface="FreeSans"/>
              </a:rPr>
              <a:t> or </a:t>
            </a:r>
            <a:r>
              <a:rPr lang="it-IT" sz="2800" dirty="0" err="1">
                <a:latin typeface="Verdana" panose="020B0604030504040204" pitchFamily="34" charset="0"/>
                <a:ea typeface="FreeSans"/>
                <a:cs typeface="FreeSans"/>
              </a:rPr>
              <a:t>define</a:t>
            </a:r>
            <a:r>
              <a:rPr lang="it-IT" sz="2800" dirty="0">
                <a:latin typeface="Verdana" panose="020B0604030504040204" pitchFamily="34" charset="0"/>
                <a:ea typeface="FreeSans"/>
                <a:cs typeface="FreeSans"/>
              </a:rPr>
              <a:t> </a:t>
            </a:r>
            <a:r>
              <a:rPr lang="it-IT" sz="2800" dirty="0" err="1">
                <a:latin typeface="Verdana" panose="020B0604030504040204" pitchFamily="34" charset="0"/>
                <a:ea typeface="FreeSans"/>
                <a:cs typeface="FreeSans"/>
              </a:rPr>
              <a:t>people's</a:t>
            </a:r>
            <a:r>
              <a:rPr lang="it-IT" sz="2800" dirty="0">
                <a:latin typeface="Verdana" panose="020B0604030504040204" pitchFamily="34" charset="0"/>
                <a:ea typeface="FreeSans"/>
                <a:cs typeface="FreeSans"/>
              </a:rPr>
              <a:t> </a:t>
            </a:r>
            <a:r>
              <a:rPr lang="it-IT" sz="2800" dirty="0" err="1">
                <a:latin typeface="Verdana" panose="020B0604030504040204" pitchFamily="34" charset="0"/>
                <a:ea typeface="FreeSans"/>
                <a:cs typeface="FreeSans"/>
              </a:rPr>
              <a:t>identity</a:t>
            </a:r>
            <a:r>
              <a:rPr lang="it-IT" sz="2800" dirty="0">
                <a:latin typeface="Verdana" panose="020B0604030504040204" pitchFamily="34" charset="0"/>
                <a:ea typeface="FreeSans"/>
                <a:cs typeface="FreeSans"/>
              </a:rPr>
              <a:t>?</a:t>
            </a:r>
            <a:endParaRPr lang="it-IT" sz="2800" dirty="0"/>
          </a:p>
        </p:txBody>
      </p:sp>
      <p:sp>
        <p:nvSpPr>
          <p:cNvPr id="6" name="Rettangolo 5">
            <a:extLst>
              <a:ext uri="{FF2B5EF4-FFF2-40B4-BE49-F238E27FC236}">
                <a16:creationId xmlns:a16="http://schemas.microsoft.com/office/drawing/2014/main" id="{7ECAA47A-C981-43E7-8F53-8874639363FE}"/>
              </a:ext>
            </a:extLst>
          </p:cNvPr>
          <p:cNvSpPr/>
          <p:nvPr/>
        </p:nvSpPr>
        <p:spPr>
          <a:xfrm>
            <a:off x="6421366" y="1456543"/>
            <a:ext cx="4590186" cy="2585323"/>
          </a:xfrm>
          <a:prstGeom prst="rect">
            <a:avLst/>
          </a:prstGeom>
          <a:solidFill>
            <a:schemeClr val="bg1"/>
          </a:solidFill>
          <a:ln w="47625">
            <a:solidFill>
              <a:schemeClr val="accent1"/>
            </a:solidFill>
          </a:ln>
        </p:spPr>
        <p:txBody>
          <a:bodyPr wrap="square" lIns="91440" tIns="45720" rIns="91440" bIns="45720">
            <a:spAutoFit/>
          </a:bodyPr>
          <a:lstStyle/>
          <a:p>
            <a:pPr algn="ctr"/>
            <a:r>
              <a:rPr lang="it-IT" sz="5400" b="1" cap="none" spc="0" dirty="0">
                <a:ln w="13462">
                  <a:solidFill>
                    <a:schemeClr val="bg1"/>
                  </a:solidFill>
                  <a:prstDash val="solid"/>
                </a:ln>
                <a:solidFill>
                  <a:srgbClr val="FF0000"/>
                </a:solidFill>
                <a:effectLst>
                  <a:outerShdw dist="38100" dir="2700000" algn="bl" rotWithShape="0">
                    <a:schemeClr val="accent5"/>
                  </a:outerShdw>
                </a:effectLst>
                <a:latin typeface="Verdana" panose="020B0604030504040204" pitchFamily="34" charset="0"/>
                <a:ea typeface="FreeSans"/>
                <a:cs typeface="FreeSans"/>
              </a:rPr>
              <a:t>HISTORY AND IDENTITY</a:t>
            </a:r>
            <a:endParaRPr lang="it-IT" sz="5400" b="1" cap="none" spc="0" dirty="0">
              <a:ln w="13462">
                <a:solidFill>
                  <a:schemeClr val="bg1"/>
                </a:solidFill>
                <a:prstDash val="solid"/>
              </a:ln>
              <a:solidFill>
                <a:srgbClr val="FF0000"/>
              </a:solidFill>
              <a:effectLst>
                <a:outerShdw dist="38100" dir="2700000" algn="bl" rotWithShape="0">
                  <a:schemeClr val="accent5"/>
                </a:outerShdw>
              </a:effectLst>
            </a:endParaRPr>
          </a:p>
        </p:txBody>
      </p:sp>
      <p:sp>
        <p:nvSpPr>
          <p:cNvPr id="7" name="CasellaDiTesto 6">
            <a:extLst>
              <a:ext uri="{FF2B5EF4-FFF2-40B4-BE49-F238E27FC236}">
                <a16:creationId xmlns:a16="http://schemas.microsoft.com/office/drawing/2014/main" id="{E8730FAA-16D1-47E1-8FAD-154BD4C458F7}"/>
              </a:ext>
            </a:extLst>
          </p:cNvPr>
          <p:cNvSpPr txBox="1"/>
          <p:nvPr/>
        </p:nvSpPr>
        <p:spPr>
          <a:xfrm>
            <a:off x="430906" y="270060"/>
            <a:ext cx="11330188" cy="307777"/>
          </a:xfrm>
          <a:prstGeom prst="rect">
            <a:avLst/>
          </a:prstGeom>
          <a:noFill/>
        </p:spPr>
        <p:txBody>
          <a:bodyPr wrap="square" rtlCol="0">
            <a:spAutoFit/>
          </a:bodyPr>
          <a:lstStyle/>
          <a:p>
            <a:r>
              <a:rPr lang="it-IT" sz="1400" b="1" dirty="0">
                <a:latin typeface="Verdana" panose="020B0604030504040204" pitchFamily="34" charset="0"/>
                <a:ea typeface="Verdana" panose="020B0604030504040204" pitchFamily="34" charset="0"/>
              </a:rPr>
              <a:t>EXPLORING NATURAL AND CULTURAL TREASURES IN EUROPE (E.N.A.C.T.)</a:t>
            </a:r>
          </a:p>
        </p:txBody>
      </p:sp>
      <p:sp>
        <p:nvSpPr>
          <p:cNvPr id="8" name="Rettangolo 7">
            <a:extLst>
              <a:ext uri="{FF2B5EF4-FFF2-40B4-BE49-F238E27FC236}">
                <a16:creationId xmlns:a16="http://schemas.microsoft.com/office/drawing/2014/main" id="{A0FA0145-82F9-49CF-B41C-5C82A69CB9D0}"/>
              </a:ext>
            </a:extLst>
          </p:cNvPr>
          <p:cNvSpPr/>
          <p:nvPr/>
        </p:nvSpPr>
        <p:spPr>
          <a:xfrm>
            <a:off x="430906" y="523727"/>
            <a:ext cx="3627665" cy="523220"/>
          </a:xfrm>
          <a:prstGeom prst="rect">
            <a:avLst/>
          </a:prstGeom>
        </p:spPr>
        <p:txBody>
          <a:bodyPr wrap="square">
            <a:spAutoFit/>
          </a:bodyPr>
          <a:lstStyle/>
          <a:p>
            <a:r>
              <a:rPr lang="it-IT" sz="1400" b="1" dirty="0">
                <a:latin typeface="Verdana" panose="020B0604030504040204" pitchFamily="34" charset="0"/>
                <a:ea typeface="Times New Roman" panose="02020603050405020304" pitchFamily="18" charset="0"/>
                <a:cs typeface="Arial" panose="020B0604020202020204" pitchFamily="34" charset="0"/>
              </a:rPr>
              <a:t>LTT </a:t>
            </a:r>
            <a:r>
              <a:rPr lang="it-IT" sz="1400" b="1" dirty="0" err="1">
                <a:latin typeface="Verdana" panose="020B0604030504040204" pitchFamily="34" charset="0"/>
                <a:ea typeface="Times New Roman" panose="02020603050405020304" pitchFamily="18" charset="0"/>
                <a:cs typeface="Arial" panose="020B0604020202020204" pitchFamily="34" charset="0"/>
              </a:rPr>
              <a:t>Mobility</a:t>
            </a:r>
            <a:r>
              <a:rPr lang="it-IT" sz="1400" b="1" dirty="0">
                <a:latin typeface="Verdana" panose="020B0604030504040204" pitchFamily="34" charset="0"/>
                <a:ea typeface="Times New Roman" panose="02020603050405020304" pitchFamily="18" charset="0"/>
                <a:cs typeface="Arial" panose="020B0604020202020204" pitchFamily="34" charset="0"/>
              </a:rPr>
              <a:t> “LIVING HERITAGE” </a:t>
            </a:r>
          </a:p>
          <a:p>
            <a:r>
              <a:rPr lang="it-IT" sz="1400" b="1" dirty="0">
                <a:latin typeface="Verdana" panose="020B0604030504040204" pitchFamily="34" charset="0"/>
                <a:cs typeface="Arial" panose="020B0604020202020204" pitchFamily="34" charset="0"/>
              </a:rPr>
              <a:t>Corleone, 11-17 March 2022</a:t>
            </a:r>
            <a:endParaRPr lang="it-IT" sz="1400" b="1" dirty="0"/>
          </a:p>
        </p:txBody>
      </p:sp>
      <p:pic>
        <p:nvPicPr>
          <p:cNvPr id="9" name="Immagine 8">
            <a:extLst>
              <a:ext uri="{FF2B5EF4-FFF2-40B4-BE49-F238E27FC236}">
                <a16:creationId xmlns:a16="http://schemas.microsoft.com/office/drawing/2014/main" id="{34FDEBCC-AB49-42AA-8296-2C3A4D8434F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95994" y="1069669"/>
            <a:ext cx="951066" cy="708241"/>
          </a:xfrm>
          <a:prstGeom prst="rect">
            <a:avLst/>
          </a:prstGeom>
        </p:spPr>
      </p:pic>
    </p:spTree>
    <p:extLst>
      <p:ext uri="{BB962C8B-B14F-4D97-AF65-F5344CB8AC3E}">
        <p14:creationId xmlns:p14="http://schemas.microsoft.com/office/powerpoint/2010/main" val="2021621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A3FFCD"/>
        </a:solidFill>
        <a:effectLst/>
      </p:bgPr>
    </p:bg>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id="{EAC1AEA6-93D3-45F0-940D-2A6B988B1EAF}"/>
              </a:ext>
            </a:extLst>
          </p:cNvPr>
          <p:cNvSpPr/>
          <p:nvPr/>
        </p:nvSpPr>
        <p:spPr>
          <a:xfrm>
            <a:off x="4189319" y="799509"/>
            <a:ext cx="7729979" cy="5909310"/>
          </a:xfrm>
          <a:prstGeom prst="rect">
            <a:avLst/>
          </a:prstGeom>
        </p:spPr>
        <p:txBody>
          <a:bodyPr wrap="square">
            <a:spAutoFit/>
          </a:bodyPr>
          <a:lstStyle/>
          <a:p>
            <a:pPr algn="just"/>
            <a:r>
              <a:rPr lang="en-US" dirty="0">
                <a:latin typeface="Verdana" panose="020B0604030504040204" pitchFamily="34" charset="0"/>
                <a:ea typeface="Verdana" panose="020B0604030504040204" pitchFamily="34" charset="0"/>
              </a:rPr>
              <a:t>The </a:t>
            </a:r>
            <a:r>
              <a:rPr lang="en-US" dirty="0" err="1">
                <a:latin typeface="Verdana" panose="020B0604030504040204" pitchFamily="34" charset="0"/>
                <a:ea typeface="Verdana" panose="020B0604030504040204" pitchFamily="34" charset="0"/>
              </a:rPr>
              <a:t>Corleonese</a:t>
            </a:r>
            <a:r>
              <a:rPr lang="en-US" dirty="0">
                <a:latin typeface="Verdana" panose="020B0604030504040204" pitchFamily="34" charset="0"/>
                <a:ea typeface="Verdana" panose="020B0604030504040204" pitchFamily="34" charset="0"/>
              </a:rPr>
              <a:t> landscape is dominated by the “</a:t>
            </a:r>
            <a:r>
              <a:rPr lang="en-US" b="1" dirty="0">
                <a:latin typeface="Verdana" panose="020B0604030504040204" pitchFamily="34" charset="0"/>
                <a:ea typeface="Verdana" panose="020B0604030504040204" pitchFamily="34" charset="0"/>
              </a:rPr>
              <a:t>Twin fortresses</a:t>
            </a:r>
            <a:r>
              <a:rPr lang="en-US" dirty="0">
                <a:latin typeface="Verdana" panose="020B0604030504040204" pitchFamily="34" charset="0"/>
                <a:ea typeface="Verdana" panose="020B0604030504040204" pitchFamily="34" charset="0"/>
              </a:rPr>
              <a:t>”. These are two high and isolated cliffs that have become a real symbol of the city. To the east of the inhabited center is the Rocca </a:t>
            </a:r>
            <a:r>
              <a:rPr lang="en-US" dirty="0" err="1">
                <a:latin typeface="Verdana" panose="020B0604030504040204" pitchFamily="34" charset="0"/>
                <a:ea typeface="Verdana" panose="020B0604030504040204" pitchFamily="34" charset="0"/>
              </a:rPr>
              <a:t>Soprana</a:t>
            </a:r>
            <a:r>
              <a:rPr lang="en-US" dirty="0">
                <a:latin typeface="Verdana" panose="020B0604030504040204" pitchFamily="34" charset="0"/>
                <a:ea typeface="Verdana" panose="020B0604030504040204" pitchFamily="34" charset="0"/>
              </a:rPr>
              <a:t>. It can be reached by passing in front of the churchyard of the church of San Michele Arcangelo and continuing along a path that runs alongside the fortress itself, in the middle of a medieval maze of small alleys. The Soprano Castle was built in the 9th century and was built by the Arabs as a watchtower for the defense of Corleone. It consists of a cylindrical volume covered by a sort of dry stone masonry dome. The turret at the top is defined as "Saracen", but the dating is rather doubtful. It was already in ruins in the 18th century. Rocca </a:t>
            </a:r>
            <a:r>
              <a:rPr lang="en-US" dirty="0" err="1">
                <a:latin typeface="Verdana" panose="020B0604030504040204" pitchFamily="34" charset="0"/>
                <a:ea typeface="Verdana" panose="020B0604030504040204" pitchFamily="34" charset="0"/>
              </a:rPr>
              <a:t>Sottana</a:t>
            </a:r>
            <a:r>
              <a:rPr lang="en-US" dirty="0">
                <a:latin typeface="Verdana" panose="020B0604030504040204" pitchFamily="34" charset="0"/>
                <a:ea typeface="Verdana" panose="020B0604030504040204" pitchFamily="34" charset="0"/>
              </a:rPr>
              <a:t> is located in the center of Corleone, on the opposite side from the </a:t>
            </a:r>
            <a:r>
              <a:rPr lang="en-US" dirty="0" err="1">
                <a:latin typeface="Verdana" panose="020B0604030504040204" pitchFamily="34" charset="0"/>
                <a:ea typeface="Verdana" panose="020B0604030504040204" pitchFamily="34" charset="0"/>
              </a:rPr>
              <a:t>Soprana</a:t>
            </a:r>
            <a:r>
              <a:rPr lang="en-US" dirty="0">
                <a:latin typeface="Verdana" panose="020B0604030504040204" pitchFamily="34" charset="0"/>
                <a:ea typeface="Verdana" panose="020B0604030504040204" pitchFamily="34" charset="0"/>
              </a:rPr>
              <a:t> one. Of the original medieval complex, located on a monolith on the right bank of the river, probably only the surrounding walls remain. The building has a rectangular and irregular shape and is composed of several buildings leaning against each </a:t>
            </a:r>
            <a:r>
              <a:rPr lang="en-US" dirty="0" err="1">
                <a:latin typeface="Verdana" panose="020B0604030504040204" pitchFamily="34" charset="0"/>
                <a:ea typeface="Verdana" panose="020B0604030504040204" pitchFamily="34" charset="0"/>
              </a:rPr>
              <a:t>other.It</a:t>
            </a:r>
            <a:r>
              <a:rPr lang="en-US" dirty="0">
                <a:latin typeface="Verdana" panose="020B0604030504040204" pitchFamily="34" charset="0"/>
                <a:ea typeface="Verdana" panose="020B0604030504040204" pitchFamily="34" charset="0"/>
              </a:rPr>
              <a:t> was renovated by the Bourbons around 1845 and used as a prison until 1968. Today, properly adapted, it has become a Franciscan hermitage where the Renovated Friars Minor live.</a:t>
            </a:r>
            <a:endParaRPr lang="it-IT" dirty="0">
              <a:latin typeface="Verdana" panose="020B0604030504040204" pitchFamily="34" charset="0"/>
              <a:ea typeface="Verdana" panose="020B0604030504040204" pitchFamily="34" charset="0"/>
            </a:endParaRPr>
          </a:p>
        </p:txBody>
      </p:sp>
      <p:sp>
        <p:nvSpPr>
          <p:cNvPr id="4" name="CasellaDiTesto 3">
            <a:extLst>
              <a:ext uri="{FF2B5EF4-FFF2-40B4-BE49-F238E27FC236}">
                <a16:creationId xmlns:a16="http://schemas.microsoft.com/office/drawing/2014/main" id="{BC2FD6F4-722F-42D8-8893-D5FD65EBF046}"/>
              </a:ext>
            </a:extLst>
          </p:cNvPr>
          <p:cNvSpPr txBox="1"/>
          <p:nvPr/>
        </p:nvSpPr>
        <p:spPr>
          <a:xfrm>
            <a:off x="1281948" y="192854"/>
            <a:ext cx="10710518" cy="369332"/>
          </a:xfrm>
          <a:prstGeom prst="rect">
            <a:avLst/>
          </a:prstGeom>
          <a:noFill/>
        </p:spPr>
        <p:txBody>
          <a:bodyPr wrap="square" rtlCol="0">
            <a:spAutoFit/>
          </a:bodyPr>
          <a:lstStyle/>
          <a:p>
            <a:r>
              <a:rPr lang="it-IT" b="1" dirty="0">
                <a:latin typeface="Verdana" panose="020B0604030504040204" pitchFamily="34" charset="0"/>
                <a:ea typeface="Verdana" panose="020B0604030504040204" pitchFamily="34" charset="0"/>
              </a:rPr>
              <a:t>THE TWIN FORTRESSES AND THE PARK OF «CASCATA DELLE DUE ROCCHE»</a:t>
            </a:r>
          </a:p>
        </p:txBody>
      </p:sp>
      <p:pic>
        <p:nvPicPr>
          <p:cNvPr id="6" name="Immagine 5">
            <a:extLst>
              <a:ext uri="{FF2B5EF4-FFF2-40B4-BE49-F238E27FC236}">
                <a16:creationId xmlns:a16="http://schemas.microsoft.com/office/drawing/2014/main" id="{AF3669FE-1C2E-4CF1-98C1-D3657A256C1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27470" y="1036311"/>
            <a:ext cx="3337520" cy="2499918"/>
          </a:xfrm>
          <a:prstGeom prst="rect">
            <a:avLst/>
          </a:prstGeom>
          <a:ln w="28575">
            <a:solidFill>
              <a:schemeClr val="tx1"/>
            </a:solidFill>
          </a:ln>
        </p:spPr>
      </p:pic>
      <p:pic>
        <p:nvPicPr>
          <p:cNvPr id="8" name="Immagine 7">
            <a:extLst>
              <a:ext uri="{FF2B5EF4-FFF2-40B4-BE49-F238E27FC236}">
                <a16:creationId xmlns:a16="http://schemas.microsoft.com/office/drawing/2014/main" id="{48981D87-A444-4669-A26F-72FB5A5B237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12191" y="3641544"/>
            <a:ext cx="3364780" cy="2523585"/>
          </a:xfrm>
          <a:prstGeom prst="rect">
            <a:avLst/>
          </a:prstGeom>
          <a:ln w="28575">
            <a:solidFill>
              <a:schemeClr val="tx1"/>
            </a:solidFill>
          </a:ln>
        </p:spPr>
      </p:pic>
    </p:spTree>
    <p:extLst>
      <p:ext uri="{BB962C8B-B14F-4D97-AF65-F5344CB8AC3E}">
        <p14:creationId xmlns:p14="http://schemas.microsoft.com/office/powerpoint/2010/main" val="37685885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A3FFCD"/>
        </a:solidFill>
        <a:effectLst/>
      </p:bgPr>
    </p:bg>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id="{20E88052-CDE2-41B2-A078-15A079233314}"/>
              </a:ext>
            </a:extLst>
          </p:cNvPr>
          <p:cNvSpPr/>
          <p:nvPr/>
        </p:nvSpPr>
        <p:spPr>
          <a:xfrm>
            <a:off x="2858776" y="1223256"/>
            <a:ext cx="5970702" cy="4616648"/>
          </a:xfrm>
          <a:prstGeom prst="rect">
            <a:avLst/>
          </a:prstGeom>
        </p:spPr>
        <p:txBody>
          <a:bodyPr wrap="square">
            <a:spAutoFit/>
          </a:bodyPr>
          <a:lstStyle/>
          <a:p>
            <a:pPr algn="just"/>
            <a:r>
              <a:rPr lang="en-US" sz="1400" dirty="0">
                <a:latin typeface="Verdana" panose="020B0604030504040204" pitchFamily="34" charset="0"/>
                <a:ea typeface="Verdana" panose="020B0604030504040204" pitchFamily="34" charset="0"/>
              </a:rPr>
              <a:t>A visit to the countless and interesting historical and architectural works of Corleone must be completed by an excursion to the </a:t>
            </a:r>
            <a:r>
              <a:rPr lang="en-US" sz="1400" b="1" dirty="0">
                <a:latin typeface="Verdana" panose="020B0604030504040204" pitchFamily="34" charset="0"/>
                <a:ea typeface="Verdana" panose="020B0604030504040204" pitchFamily="34" charset="0"/>
              </a:rPr>
              <a:t>natural park</a:t>
            </a:r>
            <a:r>
              <a:rPr lang="en-US" sz="1400" dirty="0">
                <a:latin typeface="Verdana" panose="020B0604030504040204" pitchFamily="34" charset="0"/>
                <a:ea typeface="Verdana" panose="020B0604030504040204" pitchFamily="34" charset="0"/>
              </a:rPr>
              <a:t> of the </a:t>
            </a:r>
            <a:r>
              <a:rPr lang="en-US" sz="1400" b="1" dirty="0">
                <a:latin typeface="Verdana" panose="020B0604030504040204" pitchFamily="34" charset="0"/>
                <a:ea typeface="Verdana" panose="020B0604030504040204" pitchFamily="34" charset="0"/>
              </a:rPr>
              <a:t>CASCATA DELLE DUE ROCCHE </a:t>
            </a:r>
            <a:r>
              <a:rPr lang="en-US" sz="1400" dirty="0">
                <a:latin typeface="Verdana" panose="020B0604030504040204" pitchFamily="34" charset="0"/>
                <a:ea typeface="Verdana" panose="020B0604030504040204" pitchFamily="34" charset="0"/>
              </a:rPr>
              <a:t>and the Corleone stream, which flows through the heart of the town. Comfortably seated on ancient square boulders, in the shade of mulberries, walnuts and ash trees, you can observe the suggestive spectacle of the waterfall. With its erosive action, the water jump of the stream has formed a large pool among the limestone rocks. The </a:t>
            </a:r>
            <a:r>
              <a:rPr lang="en-US" sz="1400" b="1" dirty="0" err="1">
                <a:latin typeface="Verdana" panose="020B0604030504040204" pitchFamily="34" charset="0"/>
                <a:ea typeface="Verdana" panose="020B0604030504040204" pitchFamily="34" charset="0"/>
              </a:rPr>
              <a:t>Cascata</a:t>
            </a:r>
            <a:r>
              <a:rPr lang="en-US" sz="1400" b="1" dirty="0">
                <a:latin typeface="Verdana" panose="020B0604030504040204" pitchFamily="34" charset="0"/>
                <a:ea typeface="Verdana" panose="020B0604030504040204" pitchFamily="34" charset="0"/>
              </a:rPr>
              <a:t> </a:t>
            </a:r>
            <a:r>
              <a:rPr lang="en-US" sz="1400" b="1" dirty="0" err="1">
                <a:latin typeface="Verdana" panose="020B0604030504040204" pitchFamily="34" charset="0"/>
                <a:ea typeface="Verdana" panose="020B0604030504040204" pitchFamily="34" charset="0"/>
              </a:rPr>
              <a:t>delle</a:t>
            </a:r>
            <a:r>
              <a:rPr lang="en-US" sz="1400" b="1" dirty="0">
                <a:latin typeface="Verdana" panose="020B0604030504040204" pitchFamily="34" charset="0"/>
                <a:ea typeface="Verdana" panose="020B0604030504040204" pitchFamily="34" charset="0"/>
              </a:rPr>
              <a:t> Due </a:t>
            </a:r>
            <a:r>
              <a:rPr lang="en-US" sz="1400" b="1" dirty="0" err="1">
                <a:latin typeface="Verdana" panose="020B0604030504040204" pitchFamily="34" charset="0"/>
                <a:ea typeface="Verdana" panose="020B0604030504040204" pitchFamily="34" charset="0"/>
              </a:rPr>
              <a:t>Rocche</a:t>
            </a:r>
            <a:r>
              <a:rPr lang="en-US" sz="1400" b="1" dirty="0">
                <a:latin typeface="Verdana" panose="020B0604030504040204" pitchFamily="34" charset="0"/>
                <a:ea typeface="Verdana" panose="020B0604030504040204" pitchFamily="34" charset="0"/>
              </a:rPr>
              <a:t> </a:t>
            </a:r>
            <a:r>
              <a:rPr lang="en-US" sz="1400" dirty="0">
                <a:latin typeface="Verdana" panose="020B0604030504040204" pitchFamily="34" charset="0"/>
                <a:ea typeface="Verdana" panose="020B0604030504040204" pitchFamily="34" charset="0"/>
              </a:rPr>
              <a:t>is a very important site from a botanical and geological point of view. It is the habitat of various endemic plant and animal species. 4 meters high, it is formed by a “jump” of the San Leonardo river, a tributary of the </a:t>
            </a:r>
            <a:r>
              <a:rPr lang="en-US" sz="1400" dirty="0" err="1">
                <a:latin typeface="Verdana" panose="020B0604030504040204" pitchFamily="34" charset="0"/>
                <a:ea typeface="Verdana" panose="020B0604030504040204" pitchFamily="34" charset="0"/>
              </a:rPr>
              <a:t>Belice</a:t>
            </a:r>
            <a:r>
              <a:rPr lang="en-US" sz="1400" dirty="0">
                <a:latin typeface="Verdana" panose="020B0604030504040204" pitchFamily="34" charset="0"/>
                <a:ea typeface="Verdana" panose="020B0604030504040204" pitchFamily="34" charset="0"/>
              </a:rPr>
              <a:t>. All around the glauconite rocks, made alive by erosion in their yellow and green colors, are covered by rock vegetation. Looking closely at the walls you can see the remains of an ancient aqueduct. Before throwing itself at this point, further upstream the stream exerted a strong excavation action along the rocky sides, forming the Canyon. To admire its beauties it is possible to get there by climbing a path that starts from the Benedictine monastery of SS. Salvatore, to the right of the church. </a:t>
            </a:r>
            <a:endParaRPr lang="it-IT" sz="1400" dirty="0">
              <a:latin typeface="Verdana" panose="020B0604030504040204" pitchFamily="34" charset="0"/>
              <a:ea typeface="Verdana" panose="020B0604030504040204" pitchFamily="34" charset="0"/>
            </a:endParaRPr>
          </a:p>
        </p:txBody>
      </p:sp>
      <p:pic>
        <p:nvPicPr>
          <p:cNvPr id="6" name="Immagine 5">
            <a:extLst>
              <a:ext uri="{FF2B5EF4-FFF2-40B4-BE49-F238E27FC236}">
                <a16:creationId xmlns:a16="http://schemas.microsoft.com/office/drawing/2014/main" id="{004088A0-0F54-4998-82C6-8187270B6CC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9075" y="1200830"/>
            <a:ext cx="2495550" cy="4456339"/>
          </a:xfrm>
          <a:prstGeom prst="rect">
            <a:avLst/>
          </a:prstGeom>
          <a:ln w="28575">
            <a:solidFill>
              <a:schemeClr val="tx1"/>
            </a:solidFill>
          </a:ln>
        </p:spPr>
      </p:pic>
      <p:pic>
        <p:nvPicPr>
          <p:cNvPr id="10" name="Immagine 9">
            <a:extLst>
              <a:ext uri="{FF2B5EF4-FFF2-40B4-BE49-F238E27FC236}">
                <a16:creationId xmlns:a16="http://schemas.microsoft.com/office/drawing/2014/main" id="{10D22036-4DAA-4230-BF4B-FB44A00BC51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021452" y="1198374"/>
            <a:ext cx="2951473" cy="4600576"/>
          </a:xfrm>
          <a:prstGeom prst="rect">
            <a:avLst/>
          </a:prstGeom>
          <a:ln w="28575">
            <a:solidFill>
              <a:schemeClr val="tx1"/>
            </a:solidFill>
          </a:ln>
        </p:spPr>
      </p:pic>
    </p:spTree>
    <p:extLst>
      <p:ext uri="{BB962C8B-B14F-4D97-AF65-F5344CB8AC3E}">
        <p14:creationId xmlns:p14="http://schemas.microsoft.com/office/powerpoint/2010/main" val="15192196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3" name="Rettangolo 2">
            <a:extLst>
              <a:ext uri="{FF2B5EF4-FFF2-40B4-BE49-F238E27FC236}">
                <a16:creationId xmlns:a16="http://schemas.microsoft.com/office/drawing/2014/main" id="{CD7F910E-2D1B-446C-B630-C37A9E4399B7}"/>
              </a:ext>
            </a:extLst>
          </p:cNvPr>
          <p:cNvSpPr/>
          <p:nvPr/>
        </p:nvSpPr>
        <p:spPr>
          <a:xfrm>
            <a:off x="4719235" y="751344"/>
            <a:ext cx="6096000" cy="5355312"/>
          </a:xfrm>
          <a:prstGeom prst="rect">
            <a:avLst/>
          </a:prstGeom>
        </p:spPr>
        <p:txBody>
          <a:bodyPr>
            <a:spAutoFit/>
          </a:bodyPr>
          <a:lstStyle/>
          <a:p>
            <a:pPr algn="just"/>
            <a:r>
              <a:rPr lang="en-US" dirty="0">
                <a:latin typeface="Verdana" panose="020B0604030504040204" pitchFamily="34" charset="0"/>
                <a:ea typeface="Verdana" panose="020B0604030504040204" pitchFamily="34" charset="0"/>
              </a:rPr>
              <a:t>The </a:t>
            </a:r>
            <a:r>
              <a:rPr lang="en-US" b="1" dirty="0">
                <a:latin typeface="Verdana" panose="020B0604030504040204" pitchFamily="34" charset="0"/>
                <a:ea typeface="Verdana" panose="020B0604030504040204" pitchFamily="34" charset="0"/>
              </a:rPr>
              <a:t>CHURCH OF SANT’AGOSTINO </a:t>
            </a:r>
            <a:r>
              <a:rPr lang="en-US" dirty="0">
                <a:latin typeface="Verdana" panose="020B0604030504040204" pitchFamily="34" charset="0"/>
                <a:ea typeface="Verdana" panose="020B0604030504040204" pitchFamily="34" charset="0"/>
              </a:rPr>
              <a:t>was founded in Corleone by the Augustinians. Particularly interesting from an artistic point of view is the choir which has splendid paintings and a Baroque altar. The origins of this church date back to the fourteenth century, although it was later modified in the Baroque era. Inside it houses the painting by Giuseppe Ribera depicting the martyrdom of St. Bartholomew and a large canvas that reproduces moments from the life of St. Augustine. The neoclassical layout has a single rectangular hall with barrel vaulted with lunettes, on which decorated panels can be appreciated. It has side altars slightly embedded in the wall and two small portals in polychrome </a:t>
            </a:r>
            <a:r>
              <a:rPr lang="en-US" dirty="0" err="1">
                <a:latin typeface="Verdana" panose="020B0604030504040204" pitchFamily="34" charset="0"/>
                <a:ea typeface="Verdana" panose="020B0604030504040204" pitchFamily="34" charset="0"/>
              </a:rPr>
              <a:t>marble.Adjacent</a:t>
            </a:r>
            <a:r>
              <a:rPr lang="en-US" dirty="0">
                <a:latin typeface="Verdana" panose="020B0604030504040204" pitchFamily="34" charset="0"/>
                <a:ea typeface="Verdana" panose="020B0604030504040204" pitchFamily="34" charset="0"/>
              </a:rPr>
              <a:t> to the church is the oratory of </a:t>
            </a:r>
            <a:r>
              <a:rPr lang="en-US" dirty="0" err="1">
                <a:latin typeface="Verdana" panose="020B0604030504040204" pitchFamily="34" charset="0"/>
                <a:ea typeface="Verdana" panose="020B0604030504040204" pitchFamily="34" charset="0"/>
              </a:rPr>
              <a:t>Sant’Agostino</a:t>
            </a:r>
            <a:r>
              <a:rPr lang="en-US" dirty="0">
                <a:latin typeface="Verdana" panose="020B0604030504040204" pitchFamily="34" charset="0"/>
                <a:ea typeface="Verdana" panose="020B0604030504040204" pitchFamily="34" charset="0"/>
              </a:rPr>
              <a:t>, a room whose walls are entirely covered with frescoes, stuccos, paintings and wood painted by the </a:t>
            </a:r>
            <a:r>
              <a:rPr lang="en-US" dirty="0" err="1">
                <a:latin typeface="Verdana" panose="020B0604030504040204" pitchFamily="34" charset="0"/>
                <a:ea typeface="Verdana" panose="020B0604030504040204" pitchFamily="34" charset="0"/>
              </a:rPr>
              <a:t>Corleonese</a:t>
            </a:r>
            <a:r>
              <a:rPr lang="en-US" dirty="0">
                <a:latin typeface="Verdana" panose="020B0604030504040204" pitchFamily="34" charset="0"/>
                <a:ea typeface="Verdana" panose="020B0604030504040204" pitchFamily="34" charset="0"/>
              </a:rPr>
              <a:t> Santo </a:t>
            </a:r>
            <a:r>
              <a:rPr lang="en-US" dirty="0" err="1">
                <a:latin typeface="Verdana" panose="020B0604030504040204" pitchFamily="34" charset="0"/>
                <a:ea typeface="Verdana" panose="020B0604030504040204" pitchFamily="34" charset="0"/>
              </a:rPr>
              <a:t>Governali</a:t>
            </a:r>
            <a:r>
              <a:rPr lang="en-US" dirty="0">
                <a:latin typeface="Verdana" panose="020B0604030504040204" pitchFamily="34" charset="0"/>
                <a:ea typeface="Verdana" panose="020B0604030504040204" pitchFamily="34" charset="0"/>
              </a:rPr>
              <a:t>.</a:t>
            </a:r>
            <a:endParaRPr lang="it-IT" dirty="0">
              <a:latin typeface="Verdana" panose="020B0604030504040204" pitchFamily="34" charset="0"/>
              <a:ea typeface="Verdana" panose="020B0604030504040204" pitchFamily="34" charset="0"/>
            </a:endParaRPr>
          </a:p>
        </p:txBody>
      </p:sp>
      <p:pic>
        <p:nvPicPr>
          <p:cNvPr id="9" name="Immagine 8">
            <a:extLst>
              <a:ext uri="{FF2B5EF4-FFF2-40B4-BE49-F238E27FC236}">
                <a16:creationId xmlns:a16="http://schemas.microsoft.com/office/drawing/2014/main" id="{40384DF1-2692-4136-A417-924C8D03552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22033" y="3419577"/>
            <a:ext cx="2936953" cy="2211219"/>
          </a:xfrm>
          <a:prstGeom prst="rect">
            <a:avLst/>
          </a:prstGeom>
          <a:ln w="28575">
            <a:solidFill>
              <a:schemeClr val="tx1"/>
            </a:solidFill>
          </a:ln>
        </p:spPr>
      </p:pic>
      <p:pic>
        <p:nvPicPr>
          <p:cNvPr id="13" name="Immagine 12">
            <a:extLst>
              <a:ext uri="{FF2B5EF4-FFF2-40B4-BE49-F238E27FC236}">
                <a16:creationId xmlns:a16="http://schemas.microsoft.com/office/drawing/2014/main" id="{2F19BF78-C525-4FBB-84C7-3E5B9387FD6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22033" y="894373"/>
            <a:ext cx="2936952" cy="1947327"/>
          </a:xfrm>
          <a:prstGeom prst="rect">
            <a:avLst/>
          </a:prstGeom>
          <a:ln w="28575">
            <a:solidFill>
              <a:schemeClr val="tx1"/>
            </a:solidFill>
          </a:ln>
        </p:spPr>
      </p:pic>
      <p:sp>
        <p:nvSpPr>
          <p:cNvPr id="14" name="Rettangolo 13">
            <a:extLst>
              <a:ext uri="{FF2B5EF4-FFF2-40B4-BE49-F238E27FC236}">
                <a16:creationId xmlns:a16="http://schemas.microsoft.com/office/drawing/2014/main" id="{7A076DCE-55EC-4086-9BDE-F7DD61FDFDE1}"/>
              </a:ext>
            </a:extLst>
          </p:cNvPr>
          <p:cNvSpPr/>
          <p:nvPr/>
        </p:nvSpPr>
        <p:spPr>
          <a:xfrm>
            <a:off x="651219" y="210716"/>
            <a:ext cx="4580100" cy="369332"/>
          </a:xfrm>
          <a:prstGeom prst="rect">
            <a:avLst/>
          </a:prstGeom>
        </p:spPr>
        <p:txBody>
          <a:bodyPr wrap="none">
            <a:spAutoFit/>
          </a:bodyPr>
          <a:lstStyle/>
          <a:p>
            <a:r>
              <a:rPr lang="en-US" b="1" dirty="0">
                <a:latin typeface="Verdana" panose="020B0604030504040204" pitchFamily="34" charset="0"/>
                <a:ea typeface="Verdana" panose="020B0604030504040204" pitchFamily="34" charset="0"/>
              </a:rPr>
              <a:t>      CHURCH OF SANT’AGOSTINO </a:t>
            </a:r>
            <a:endParaRPr lang="it-IT"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2670981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gradFill>
          <a:gsLst>
            <a:gs pos="0">
              <a:srgbClr val="FF0000"/>
            </a:gs>
            <a:gs pos="74000">
              <a:schemeClr val="accent4">
                <a:lumMod val="45000"/>
                <a:lumOff val="55000"/>
              </a:schemeClr>
            </a:gs>
            <a:gs pos="83000">
              <a:schemeClr val="accent4">
                <a:lumMod val="45000"/>
                <a:lumOff val="55000"/>
              </a:schemeClr>
            </a:gs>
            <a:gs pos="100000">
              <a:schemeClr val="accent4">
                <a:lumMod val="30000"/>
                <a:lumOff val="70000"/>
              </a:schemeClr>
            </a:gs>
          </a:gsLst>
          <a:lin ang="0" scaled="1"/>
        </a:gradFill>
        <a:effectLst/>
      </p:bgPr>
    </p:bg>
    <p:spTree>
      <p:nvGrpSpPr>
        <p:cNvPr id="1" name=""/>
        <p:cNvGrpSpPr/>
        <p:nvPr/>
      </p:nvGrpSpPr>
      <p:grpSpPr>
        <a:xfrm>
          <a:off x="0" y="0"/>
          <a:ext cx="0" cy="0"/>
          <a:chOff x="0" y="0"/>
          <a:chExt cx="0" cy="0"/>
        </a:xfrm>
      </p:grpSpPr>
      <p:pic>
        <p:nvPicPr>
          <p:cNvPr id="5" name="Immagine 4">
            <a:extLst>
              <a:ext uri="{FF2B5EF4-FFF2-40B4-BE49-F238E27FC236}">
                <a16:creationId xmlns:a16="http://schemas.microsoft.com/office/drawing/2014/main" id="{E09A0798-83E3-4817-BF51-C62742CCE4A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80115" y="1043724"/>
            <a:ext cx="2777045" cy="2072103"/>
          </a:xfrm>
          <a:prstGeom prst="rect">
            <a:avLst/>
          </a:prstGeom>
          <a:ln w="28575">
            <a:solidFill>
              <a:schemeClr val="tx1"/>
            </a:solidFill>
          </a:ln>
        </p:spPr>
      </p:pic>
      <p:pic>
        <p:nvPicPr>
          <p:cNvPr id="7" name="Immagine 6">
            <a:extLst>
              <a:ext uri="{FF2B5EF4-FFF2-40B4-BE49-F238E27FC236}">
                <a16:creationId xmlns:a16="http://schemas.microsoft.com/office/drawing/2014/main" id="{1D8DD4D8-154E-4EA9-AC64-C2EF66EFAEA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67787" y="3544736"/>
            <a:ext cx="3950533" cy="2619375"/>
          </a:xfrm>
          <a:prstGeom prst="rect">
            <a:avLst/>
          </a:prstGeom>
          <a:ln w="28575">
            <a:solidFill>
              <a:schemeClr val="tx1"/>
            </a:solidFill>
          </a:ln>
        </p:spPr>
      </p:pic>
      <p:sp>
        <p:nvSpPr>
          <p:cNvPr id="9" name="Rettangolo 8">
            <a:extLst>
              <a:ext uri="{FF2B5EF4-FFF2-40B4-BE49-F238E27FC236}">
                <a16:creationId xmlns:a16="http://schemas.microsoft.com/office/drawing/2014/main" id="{0F45F786-6DB2-484A-AFC7-C7B500196D3A}"/>
              </a:ext>
            </a:extLst>
          </p:cNvPr>
          <p:cNvSpPr/>
          <p:nvPr/>
        </p:nvSpPr>
        <p:spPr>
          <a:xfrm>
            <a:off x="6096000" y="808799"/>
            <a:ext cx="5770743" cy="5016758"/>
          </a:xfrm>
          <a:prstGeom prst="rect">
            <a:avLst/>
          </a:prstGeom>
        </p:spPr>
        <p:txBody>
          <a:bodyPr wrap="square">
            <a:spAutoFit/>
          </a:bodyPr>
          <a:lstStyle/>
          <a:p>
            <a:pPr algn="just"/>
            <a:r>
              <a:rPr lang="en-US" sz="1600" dirty="0">
                <a:latin typeface="Verdana" panose="020B0604030504040204" pitchFamily="34" charset="0"/>
                <a:ea typeface="Verdana" panose="020B0604030504040204" pitchFamily="34" charset="0"/>
              </a:rPr>
              <a:t>The </a:t>
            </a:r>
            <a:r>
              <a:rPr lang="en-US" sz="1600" b="1" dirty="0">
                <a:latin typeface="Verdana" panose="020B0604030504040204" pitchFamily="34" charset="0"/>
                <a:ea typeface="Verdana" panose="020B0604030504040204" pitchFamily="34" charset="0"/>
              </a:rPr>
              <a:t>cathedral </a:t>
            </a:r>
            <a:r>
              <a:rPr lang="en-US" sz="1600" dirty="0">
                <a:latin typeface="Verdana" panose="020B0604030504040204" pitchFamily="34" charset="0"/>
                <a:ea typeface="Verdana" panose="020B0604030504040204" pitchFamily="34" charset="0"/>
              </a:rPr>
              <a:t>of </a:t>
            </a:r>
            <a:r>
              <a:rPr lang="en-US" sz="1600" b="1" dirty="0">
                <a:latin typeface="Verdana" panose="020B0604030504040204" pitchFamily="34" charset="0"/>
                <a:ea typeface="Verdana" panose="020B0604030504040204" pitchFamily="34" charset="0"/>
              </a:rPr>
              <a:t>Corleone</a:t>
            </a:r>
            <a:r>
              <a:rPr lang="en-US" sz="1600" dirty="0">
                <a:latin typeface="Verdana" panose="020B0604030504040204" pitchFamily="34" charset="0"/>
                <a:ea typeface="Verdana" panose="020B0604030504040204" pitchFamily="34" charset="0"/>
              </a:rPr>
              <a:t> is dedicated to the bishop of Tours, San Martino and its construction has gone through long and troubled events. In fact, the original medieval layout (13th century), completed in 1148, was replaced by the current neoclassical configuration, based on a project by the architect-priest Antonio Romano (1786). It has a basilica layout with three naves divided by pillars with centric arches, a semicircular apse and a drum dome with windows at the graft of the transept with the central nave. In the side aisles there are five chapels on each side, adorned with paintings and sculptures of a certain value. Furthermore, a real heritage of art is preserved in the </a:t>
            </a:r>
            <a:r>
              <a:rPr lang="en-US" sz="1600" dirty="0" err="1">
                <a:latin typeface="Verdana" panose="020B0604030504040204" pitchFamily="34" charset="0"/>
                <a:ea typeface="Verdana" panose="020B0604030504040204" pitchFamily="34" charset="0"/>
              </a:rPr>
              <a:t>sacristy.Also</a:t>
            </a:r>
            <a:r>
              <a:rPr lang="en-US" sz="1600" dirty="0">
                <a:latin typeface="Verdana" panose="020B0604030504040204" pitchFamily="34" charset="0"/>
                <a:ea typeface="Verdana" panose="020B0604030504040204" pitchFamily="34" charset="0"/>
              </a:rPr>
              <a:t> noteworthy are some frontals (in the presbytery), with gold and silver embroidery and applications of pearls on red velvet, the work of the female monastic circles of the city (Benedictine, 17th-19th centuries). Finally, in the choir, you can admire over a rich collection of sacred vestments, numerous works by Fra Felice da Sambuca.</a:t>
            </a:r>
            <a:endParaRPr lang="it-IT" sz="1600" dirty="0">
              <a:latin typeface="Verdana" panose="020B0604030504040204" pitchFamily="34" charset="0"/>
              <a:ea typeface="Verdana" panose="020B0604030504040204" pitchFamily="34" charset="0"/>
            </a:endParaRPr>
          </a:p>
        </p:txBody>
      </p:sp>
      <p:pic>
        <p:nvPicPr>
          <p:cNvPr id="11" name="Immagine 10">
            <a:extLst>
              <a:ext uri="{FF2B5EF4-FFF2-40B4-BE49-F238E27FC236}">
                <a16:creationId xmlns:a16="http://schemas.microsoft.com/office/drawing/2014/main" id="{F19076D9-4FA9-4392-8D1B-4CEFC5ECBAD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86762" y="846289"/>
            <a:ext cx="1847850" cy="2466975"/>
          </a:xfrm>
          <a:prstGeom prst="rect">
            <a:avLst/>
          </a:prstGeom>
          <a:ln w="28575">
            <a:solidFill>
              <a:schemeClr val="tx1"/>
            </a:solidFill>
          </a:ln>
        </p:spPr>
      </p:pic>
      <p:sp>
        <p:nvSpPr>
          <p:cNvPr id="12" name="CasellaDiTesto 11">
            <a:extLst>
              <a:ext uri="{FF2B5EF4-FFF2-40B4-BE49-F238E27FC236}">
                <a16:creationId xmlns:a16="http://schemas.microsoft.com/office/drawing/2014/main" id="{2C12066E-C5AC-41BB-BED9-93FC0BF1C4E0}"/>
              </a:ext>
            </a:extLst>
          </p:cNvPr>
          <p:cNvSpPr txBox="1"/>
          <p:nvPr/>
        </p:nvSpPr>
        <p:spPr>
          <a:xfrm flipH="1">
            <a:off x="759346" y="232714"/>
            <a:ext cx="3950531" cy="369332"/>
          </a:xfrm>
          <a:prstGeom prst="rect">
            <a:avLst/>
          </a:prstGeom>
          <a:noFill/>
        </p:spPr>
        <p:txBody>
          <a:bodyPr wrap="square" rtlCol="0">
            <a:spAutoFit/>
          </a:bodyPr>
          <a:lstStyle/>
          <a:p>
            <a:r>
              <a:rPr lang="en-US" b="1" dirty="0">
                <a:latin typeface="Verdana" panose="020B0604030504040204" pitchFamily="34" charset="0"/>
                <a:ea typeface="Verdana" panose="020B0604030504040204" pitchFamily="34" charset="0"/>
              </a:rPr>
              <a:t>THE MOTHER CHURCH</a:t>
            </a:r>
            <a:endParaRPr lang="it-IT" dirty="0"/>
          </a:p>
        </p:txBody>
      </p:sp>
    </p:spTree>
    <p:extLst>
      <p:ext uri="{BB962C8B-B14F-4D97-AF65-F5344CB8AC3E}">
        <p14:creationId xmlns:p14="http://schemas.microsoft.com/office/powerpoint/2010/main" val="470423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BF9FF9"/>
        </a:solidFill>
        <a:effectLst/>
      </p:bgPr>
    </p:bg>
    <p:spTree>
      <p:nvGrpSpPr>
        <p:cNvPr id="1" name=""/>
        <p:cNvGrpSpPr/>
        <p:nvPr/>
      </p:nvGrpSpPr>
      <p:grpSpPr>
        <a:xfrm>
          <a:off x="0" y="0"/>
          <a:ext cx="0" cy="0"/>
          <a:chOff x="0" y="0"/>
          <a:chExt cx="0" cy="0"/>
        </a:xfrm>
      </p:grpSpPr>
      <p:sp>
        <p:nvSpPr>
          <p:cNvPr id="6" name="Rectangle 2">
            <a:extLst>
              <a:ext uri="{FF2B5EF4-FFF2-40B4-BE49-F238E27FC236}">
                <a16:creationId xmlns:a16="http://schemas.microsoft.com/office/drawing/2014/main" id="{6F8686B7-CD05-4DB5-89CA-0B931C9A41BD}"/>
              </a:ext>
            </a:extLst>
          </p:cNvPr>
          <p:cNvSpPr>
            <a:spLocks noGrp="1" noChangeArrowheads="1"/>
          </p:cNvSpPr>
          <p:nvPr>
            <p:ph type="title"/>
          </p:nvPr>
        </p:nvSpPr>
        <p:spPr bwMode="auto">
          <a:xfrm>
            <a:off x="4950345" y="1416818"/>
            <a:ext cx="6979244" cy="4021622"/>
          </a:xfrm>
          <a:prstGeom prst="rect">
            <a:avLst/>
          </a:prstGeom>
          <a:solidFill>
            <a:srgbClr val="BF9FF9"/>
          </a:solidFill>
          <a:ln>
            <a:noFill/>
          </a:ln>
          <a:effectLst/>
          <a:extLst/>
        </p:spPr>
        <p:txBody>
          <a:bodyPr vert="horz" wrap="square" lIns="0" tIns="-12696" rIns="0" bIns="-12696"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it-IT" altLang="it-IT" sz="1600" b="0" i="0" u="none" strike="noStrike" cap="none" normalizeH="0" baseline="0" dirty="0">
                <a:ln>
                  <a:noFill/>
                </a:ln>
                <a:solidFill>
                  <a:srgbClr val="202124"/>
                </a:solidFill>
                <a:effectLst/>
                <a:latin typeface="Verdana" panose="020B0604030504040204" pitchFamily="34" charset="0"/>
                <a:ea typeface="Verdana" panose="020B0604030504040204" pitchFamily="34" charset="0"/>
              </a:rPr>
              <a:t>The </a:t>
            </a:r>
            <a:r>
              <a:rPr kumimoji="0" lang="it-IT" altLang="it-IT" sz="1600" b="1" i="0" u="none" strike="noStrike" cap="none" normalizeH="0" baseline="0" dirty="0" err="1">
                <a:ln>
                  <a:noFill/>
                </a:ln>
                <a:solidFill>
                  <a:srgbClr val="202124"/>
                </a:solidFill>
                <a:effectLst/>
                <a:latin typeface="Verdana" panose="020B0604030504040204" pitchFamily="34" charset="0"/>
                <a:ea typeface="Verdana" panose="020B0604030504040204" pitchFamily="34" charset="0"/>
              </a:rPr>
              <a:t>Civic</a:t>
            </a:r>
            <a:r>
              <a:rPr kumimoji="0" lang="it-IT" altLang="it-IT" sz="1600" b="1" i="0" u="none" strike="noStrike" cap="none" normalizeH="0" baseline="0" dirty="0">
                <a:ln>
                  <a:noFill/>
                </a:ln>
                <a:solidFill>
                  <a:srgbClr val="202124"/>
                </a:solidFill>
                <a:effectLst/>
                <a:latin typeface="Verdana" panose="020B0604030504040204" pitchFamily="34" charset="0"/>
                <a:ea typeface="Verdana" panose="020B0604030504040204" pitchFamily="34" charset="0"/>
              </a:rPr>
              <a:t> Museum of Corleone </a:t>
            </a:r>
            <a:r>
              <a:rPr kumimoji="0" lang="it-IT" altLang="it-IT" sz="1600" b="0" i="0" u="none" strike="noStrike" cap="none" normalizeH="0" baseline="0" dirty="0" err="1">
                <a:ln>
                  <a:noFill/>
                </a:ln>
                <a:solidFill>
                  <a:srgbClr val="202124"/>
                </a:solidFill>
                <a:effectLst/>
                <a:latin typeface="Verdana" panose="020B0604030504040204" pitchFamily="34" charset="0"/>
                <a:ea typeface="Verdana" panose="020B0604030504040204" pitchFamily="34" charset="0"/>
              </a:rPr>
              <a:t>is</a:t>
            </a:r>
            <a:r>
              <a:rPr kumimoji="0" lang="it-IT" altLang="it-IT" sz="1600" b="0" i="0" u="none" strike="noStrike" cap="none" normalizeH="0" baseline="0" dirty="0">
                <a:ln>
                  <a:noFill/>
                </a:ln>
                <a:solidFill>
                  <a:srgbClr val="202124"/>
                </a:solidFill>
                <a:effectLst/>
                <a:latin typeface="Verdana" panose="020B0604030504040204" pitchFamily="34" charset="0"/>
                <a:ea typeface="Verdana" panose="020B0604030504040204" pitchFamily="34" charset="0"/>
              </a:rPr>
              <a:t> </a:t>
            </a:r>
            <a:r>
              <a:rPr kumimoji="0" lang="it-IT" altLang="it-IT" sz="1600" b="0" i="0" u="none" strike="noStrike" cap="none" normalizeH="0" baseline="0" dirty="0" err="1">
                <a:ln>
                  <a:noFill/>
                </a:ln>
                <a:solidFill>
                  <a:srgbClr val="202124"/>
                </a:solidFill>
                <a:effectLst/>
                <a:latin typeface="Verdana" panose="020B0604030504040204" pitchFamily="34" charset="0"/>
                <a:ea typeface="Verdana" panose="020B0604030504040204" pitchFamily="34" charset="0"/>
              </a:rPr>
              <a:t>located</a:t>
            </a:r>
            <a:r>
              <a:rPr kumimoji="0" lang="it-IT" altLang="it-IT" sz="1600" b="0" i="0" u="none" strike="noStrike" cap="none" normalizeH="0" baseline="0" dirty="0">
                <a:ln>
                  <a:noFill/>
                </a:ln>
                <a:solidFill>
                  <a:srgbClr val="202124"/>
                </a:solidFill>
                <a:effectLst/>
                <a:latin typeface="Verdana" panose="020B0604030504040204" pitchFamily="34" charset="0"/>
                <a:ea typeface="Verdana" panose="020B0604030504040204" pitchFamily="34" charset="0"/>
              </a:rPr>
              <a:t> in the </a:t>
            </a:r>
            <a:r>
              <a:rPr kumimoji="0" lang="it-IT" altLang="it-IT" sz="1600" b="0" i="0" u="none" strike="noStrike" cap="none" normalizeH="0" baseline="0" dirty="0" err="1">
                <a:ln>
                  <a:noFill/>
                </a:ln>
                <a:solidFill>
                  <a:srgbClr val="202124"/>
                </a:solidFill>
                <a:effectLst/>
                <a:latin typeface="Verdana" panose="020B0604030504040204" pitchFamily="34" charset="0"/>
                <a:ea typeface="Verdana" panose="020B0604030504040204" pitchFamily="34" charset="0"/>
              </a:rPr>
              <a:t>historic</a:t>
            </a:r>
            <a:r>
              <a:rPr kumimoji="0" lang="it-IT" altLang="it-IT" sz="1600" b="0" i="0" u="none" strike="noStrike" cap="none" normalizeH="0" baseline="0" dirty="0">
                <a:ln>
                  <a:noFill/>
                </a:ln>
                <a:solidFill>
                  <a:srgbClr val="202124"/>
                </a:solidFill>
                <a:effectLst/>
                <a:latin typeface="Verdana" panose="020B0604030504040204" pitchFamily="34" charset="0"/>
                <a:ea typeface="Verdana" panose="020B0604030504040204" pitchFamily="34" charset="0"/>
              </a:rPr>
              <a:t> center of the town, in a building </a:t>
            </a:r>
            <a:r>
              <a:rPr kumimoji="0" lang="it-IT" altLang="it-IT" sz="1600" b="0" i="0" u="none" strike="noStrike" cap="none" normalizeH="0" baseline="0" dirty="0" err="1">
                <a:ln>
                  <a:noFill/>
                </a:ln>
                <a:solidFill>
                  <a:srgbClr val="202124"/>
                </a:solidFill>
                <a:effectLst/>
                <a:latin typeface="Verdana" panose="020B0604030504040204" pitchFamily="34" charset="0"/>
                <a:ea typeface="Verdana" panose="020B0604030504040204" pitchFamily="34" charset="0"/>
              </a:rPr>
              <a:t>owned</a:t>
            </a:r>
            <a:r>
              <a:rPr kumimoji="0" lang="it-IT" altLang="it-IT" sz="1600" b="0" i="0" u="none" strike="noStrike" cap="none" normalizeH="0" baseline="0" dirty="0">
                <a:ln>
                  <a:noFill/>
                </a:ln>
                <a:solidFill>
                  <a:srgbClr val="202124"/>
                </a:solidFill>
                <a:effectLst/>
                <a:latin typeface="Verdana" panose="020B0604030504040204" pitchFamily="34" charset="0"/>
                <a:ea typeface="Verdana" panose="020B0604030504040204" pitchFamily="34" charset="0"/>
              </a:rPr>
              <a:t> by the </a:t>
            </a:r>
            <a:r>
              <a:rPr lang="it-IT" altLang="it-IT" sz="1600" dirty="0">
                <a:solidFill>
                  <a:srgbClr val="202124"/>
                </a:solidFill>
                <a:latin typeface="Verdana" panose="020B0604030504040204" pitchFamily="34" charset="0"/>
                <a:ea typeface="Verdana" panose="020B0604030504040204" pitchFamily="34" charset="0"/>
              </a:rPr>
              <a:t>Provenzano family.</a:t>
            </a:r>
            <a:br>
              <a:rPr lang="it-IT" altLang="it-IT" sz="1600" dirty="0">
                <a:solidFill>
                  <a:srgbClr val="202124"/>
                </a:solidFill>
                <a:latin typeface="Verdana" panose="020B0604030504040204" pitchFamily="34" charset="0"/>
                <a:ea typeface="Verdana" panose="020B0604030504040204" pitchFamily="34" charset="0"/>
              </a:rPr>
            </a:br>
            <a:r>
              <a:rPr kumimoji="0" lang="it-IT" altLang="it-IT" sz="1600" b="0" i="0" u="none" strike="noStrike" cap="none" normalizeH="0" baseline="0" dirty="0">
                <a:ln>
                  <a:noFill/>
                </a:ln>
                <a:solidFill>
                  <a:srgbClr val="202124"/>
                </a:solidFill>
                <a:effectLst/>
                <a:latin typeface="Verdana" panose="020B0604030504040204" pitchFamily="34" charset="0"/>
                <a:ea typeface="Verdana" panose="020B0604030504040204" pitchFamily="34" charset="0"/>
              </a:rPr>
              <a:t>The building, </a:t>
            </a:r>
            <a:r>
              <a:rPr kumimoji="0" lang="it-IT" altLang="it-IT" sz="1600" b="0" i="0" u="none" strike="noStrike" cap="none" normalizeH="0" baseline="0" dirty="0" err="1">
                <a:ln>
                  <a:noFill/>
                </a:ln>
                <a:solidFill>
                  <a:srgbClr val="202124"/>
                </a:solidFill>
                <a:effectLst/>
                <a:latin typeface="Verdana" panose="020B0604030504040204" pitchFamily="34" charset="0"/>
                <a:ea typeface="Verdana" panose="020B0604030504040204" pitchFamily="34" charset="0"/>
              </a:rPr>
              <a:t>dating</a:t>
            </a:r>
            <a:r>
              <a:rPr kumimoji="0" lang="it-IT" altLang="it-IT" sz="1600" b="0" i="0" u="none" strike="noStrike" cap="none" normalizeH="0" baseline="0" dirty="0">
                <a:ln>
                  <a:noFill/>
                </a:ln>
                <a:solidFill>
                  <a:srgbClr val="202124"/>
                </a:solidFill>
                <a:effectLst/>
                <a:latin typeface="Verdana" panose="020B0604030504040204" pitchFamily="34" charset="0"/>
                <a:ea typeface="Verdana" panose="020B0604030504040204" pitchFamily="34" charset="0"/>
              </a:rPr>
              <a:t> back to the </a:t>
            </a:r>
            <a:r>
              <a:rPr kumimoji="0" lang="it-IT" altLang="it-IT" sz="1600" b="0" i="0" u="none" strike="noStrike" cap="none" normalizeH="0" baseline="0" dirty="0" err="1">
                <a:ln>
                  <a:noFill/>
                </a:ln>
                <a:solidFill>
                  <a:srgbClr val="202124"/>
                </a:solidFill>
                <a:effectLst/>
                <a:latin typeface="Verdana" panose="020B0604030504040204" pitchFamily="34" charset="0"/>
                <a:ea typeface="Verdana" panose="020B0604030504040204" pitchFamily="34" charset="0"/>
              </a:rPr>
              <a:t>mid-nineteenth</a:t>
            </a:r>
            <a:r>
              <a:rPr kumimoji="0" lang="it-IT" altLang="it-IT" sz="1600" b="0" i="0" u="none" strike="noStrike" cap="none" normalizeH="0" baseline="0" dirty="0">
                <a:ln>
                  <a:noFill/>
                </a:ln>
                <a:solidFill>
                  <a:srgbClr val="202124"/>
                </a:solidFill>
                <a:effectLst/>
                <a:latin typeface="Verdana" panose="020B0604030504040204" pitchFamily="34" charset="0"/>
                <a:ea typeface="Verdana" panose="020B0604030504040204" pitchFamily="34" charset="0"/>
              </a:rPr>
              <a:t> </a:t>
            </a:r>
            <a:r>
              <a:rPr kumimoji="0" lang="it-IT" altLang="it-IT" sz="1600" b="0" i="0" u="none" strike="noStrike" cap="none" normalizeH="0" baseline="0" dirty="0" err="1">
                <a:ln>
                  <a:noFill/>
                </a:ln>
                <a:solidFill>
                  <a:srgbClr val="202124"/>
                </a:solidFill>
                <a:effectLst/>
                <a:latin typeface="Verdana" panose="020B0604030504040204" pitchFamily="34" charset="0"/>
                <a:ea typeface="Verdana" panose="020B0604030504040204" pitchFamily="34" charset="0"/>
              </a:rPr>
              <a:t>century</a:t>
            </a:r>
            <a:r>
              <a:rPr kumimoji="0" lang="it-IT" altLang="it-IT" sz="1600" b="0" i="0" u="none" strike="noStrike" cap="none" normalizeH="0" baseline="0" dirty="0">
                <a:ln>
                  <a:noFill/>
                </a:ln>
                <a:solidFill>
                  <a:srgbClr val="202124"/>
                </a:solidFill>
                <a:effectLst/>
                <a:latin typeface="Verdana" panose="020B0604030504040204" pitchFamily="34" charset="0"/>
                <a:ea typeface="Verdana" panose="020B0604030504040204" pitchFamily="34" charset="0"/>
              </a:rPr>
              <a:t>, </a:t>
            </a:r>
            <a:r>
              <a:rPr kumimoji="0" lang="it-IT" altLang="it-IT" sz="1600" b="0" i="0" u="none" strike="noStrike" cap="none" normalizeH="0" baseline="0" dirty="0" err="1">
                <a:ln>
                  <a:noFill/>
                </a:ln>
                <a:solidFill>
                  <a:srgbClr val="202124"/>
                </a:solidFill>
                <a:effectLst/>
                <a:latin typeface="Verdana" panose="020B0604030504040204" pitchFamily="34" charset="0"/>
                <a:ea typeface="Verdana" panose="020B0604030504040204" pitchFamily="34" charset="0"/>
              </a:rPr>
              <a:t>has</a:t>
            </a:r>
            <a:r>
              <a:rPr kumimoji="0" lang="it-IT" altLang="it-IT" sz="1600" b="0" i="0" u="none" strike="noStrike" cap="none" normalizeH="0" baseline="0" dirty="0">
                <a:ln>
                  <a:noFill/>
                </a:ln>
                <a:solidFill>
                  <a:srgbClr val="202124"/>
                </a:solidFill>
                <a:effectLst/>
                <a:latin typeface="Verdana" panose="020B0604030504040204" pitchFamily="34" charset="0"/>
                <a:ea typeface="Verdana" panose="020B0604030504040204" pitchFamily="34" charset="0"/>
              </a:rPr>
              <a:t> </a:t>
            </a:r>
            <a:r>
              <a:rPr kumimoji="0" lang="it-IT" altLang="it-IT" sz="1600" b="0" i="0" u="none" strike="noStrike" cap="none" normalizeH="0" baseline="0" dirty="0" err="1">
                <a:ln>
                  <a:noFill/>
                </a:ln>
                <a:solidFill>
                  <a:srgbClr val="202124"/>
                </a:solidFill>
                <a:effectLst/>
                <a:latin typeface="Verdana" panose="020B0604030504040204" pitchFamily="34" charset="0"/>
                <a:ea typeface="Verdana" panose="020B0604030504040204" pitchFamily="34" charset="0"/>
              </a:rPr>
              <a:t>decorations</a:t>
            </a:r>
            <a:r>
              <a:rPr kumimoji="0" lang="it-IT" altLang="it-IT" sz="1600" b="0" i="0" u="none" strike="noStrike" cap="none" normalizeH="0" baseline="0" dirty="0">
                <a:ln>
                  <a:noFill/>
                </a:ln>
                <a:solidFill>
                  <a:srgbClr val="202124"/>
                </a:solidFill>
                <a:effectLst/>
                <a:latin typeface="Verdana" panose="020B0604030504040204" pitchFamily="34" charset="0"/>
                <a:ea typeface="Verdana" panose="020B0604030504040204" pitchFamily="34" charset="0"/>
              </a:rPr>
              <a:t> made with stucco and </a:t>
            </a:r>
            <a:r>
              <a:rPr kumimoji="0" lang="it-IT" altLang="it-IT" sz="1600" b="0" i="0" u="none" strike="noStrike" cap="none" normalizeH="0" baseline="0" dirty="0" err="1">
                <a:ln>
                  <a:noFill/>
                </a:ln>
                <a:solidFill>
                  <a:srgbClr val="202124"/>
                </a:solidFill>
                <a:effectLst/>
                <a:latin typeface="Verdana" panose="020B0604030504040204" pitchFamily="34" charset="0"/>
                <a:ea typeface="Verdana" panose="020B0604030504040204" pitchFamily="34" charset="0"/>
              </a:rPr>
              <a:t>paintings</a:t>
            </a:r>
            <a:r>
              <a:rPr kumimoji="0" lang="it-IT" altLang="it-IT" sz="1600" b="0" i="0" u="none" strike="noStrike" cap="none" normalizeH="0" baseline="0" dirty="0">
                <a:ln>
                  <a:noFill/>
                </a:ln>
                <a:solidFill>
                  <a:srgbClr val="202124"/>
                </a:solidFill>
                <a:effectLst/>
                <a:latin typeface="Verdana" panose="020B0604030504040204" pitchFamily="34" charset="0"/>
                <a:ea typeface="Verdana" panose="020B0604030504040204" pitchFamily="34" charset="0"/>
              </a:rPr>
              <a:t> and the </a:t>
            </a:r>
            <a:r>
              <a:rPr kumimoji="0" lang="it-IT" altLang="it-IT" sz="1600" b="0" i="0" u="none" strike="noStrike" cap="none" normalizeH="0" baseline="0" dirty="0" err="1">
                <a:ln>
                  <a:noFill/>
                </a:ln>
                <a:solidFill>
                  <a:srgbClr val="202124"/>
                </a:solidFill>
                <a:effectLst/>
                <a:latin typeface="Verdana" panose="020B0604030504040204" pitchFamily="34" charset="0"/>
                <a:ea typeface="Verdana" panose="020B0604030504040204" pitchFamily="34" charset="0"/>
              </a:rPr>
              <a:t>flooring</a:t>
            </a:r>
            <a:r>
              <a:rPr kumimoji="0" lang="it-IT" altLang="it-IT" sz="1600" b="0" i="0" u="none" strike="noStrike" cap="none" normalizeH="0" baseline="0" dirty="0">
                <a:ln>
                  <a:noFill/>
                </a:ln>
                <a:solidFill>
                  <a:srgbClr val="202124"/>
                </a:solidFill>
                <a:effectLst/>
                <a:latin typeface="Verdana" panose="020B0604030504040204" pitchFamily="34" charset="0"/>
                <a:ea typeface="Verdana" panose="020B0604030504040204" pitchFamily="34" charset="0"/>
              </a:rPr>
              <a:t> </a:t>
            </a:r>
            <a:r>
              <a:rPr kumimoji="0" lang="it-IT" altLang="it-IT" sz="1600" b="0" i="0" u="none" strike="noStrike" cap="none" normalizeH="0" baseline="0" dirty="0" err="1">
                <a:ln>
                  <a:noFill/>
                </a:ln>
                <a:solidFill>
                  <a:srgbClr val="202124"/>
                </a:solidFill>
                <a:effectLst/>
                <a:latin typeface="Verdana" panose="020B0604030504040204" pitchFamily="34" charset="0"/>
                <a:ea typeface="Verdana" panose="020B0604030504040204" pitchFamily="34" charset="0"/>
              </a:rPr>
              <a:t>is</a:t>
            </a:r>
            <a:r>
              <a:rPr kumimoji="0" lang="it-IT" altLang="it-IT" sz="1600" b="0" i="0" u="none" strike="noStrike" cap="none" normalizeH="0" baseline="0" dirty="0">
                <a:ln>
                  <a:noFill/>
                </a:ln>
                <a:solidFill>
                  <a:srgbClr val="202124"/>
                </a:solidFill>
                <a:effectLst/>
                <a:latin typeface="Verdana" panose="020B0604030504040204" pitchFamily="34" charset="0"/>
                <a:ea typeface="Verdana" panose="020B0604030504040204" pitchFamily="34" charset="0"/>
              </a:rPr>
              <a:t> in </a:t>
            </a:r>
            <a:r>
              <a:rPr kumimoji="0" lang="it-IT" altLang="it-IT" sz="1600" b="0" i="0" u="none" strike="noStrike" cap="none" normalizeH="0" baseline="0" dirty="0" err="1">
                <a:ln>
                  <a:noFill/>
                </a:ln>
                <a:solidFill>
                  <a:srgbClr val="202124"/>
                </a:solidFill>
                <a:effectLst/>
                <a:latin typeface="Verdana" panose="020B0604030504040204" pitchFamily="34" charset="0"/>
                <a:ea typeface="Verdana" panose="020B0604030504040204" pitchFamily="34" charset="0"/>
              </a:rPr>
              <a:t>majolica</a:t>
            </a:r>
            <a:r>
              <a:rPr kumimoji="0" lang="it-IT" altLang="it-IT" sz="1600" b="0" i="0" u="none" strike="noStrike" cap="none" normalizeH="0" baseline="0" dirty="0">
                <a:ln>
                  <a:noFill/>
                </a:ln>
                <a:solidFill>
                  <a:srgbClr val="202124"/>
                </a:solidFill>
                <a:effectLst/>
                <a:latin typeface="Verdana" panose="020B0604030504040204" pitchFamily="34" charset="0"/>
                <a:ea typeface="Verdana" panose="020B0604030504040204" pitchFamily="34" charset="0"/>
              </a:rPr>
              <a:t>. The museum </a:t>
            </a:r>
            <a:r>
              <a:rPr kumimoji="0" lang="it-IT" altLang="it-IT" sz="1600" b="0" i="0" u="none" strike="noStrike" cap="none" normalizeH="0" baseline="0" dirty="0" err="1">
                <a:ln>
                  <a:noFill/>
                </a:ln>
                <a:solidFill>
                  <a:srgbClr val="202124"/>
                </a:solidFill>
                <a:effectLst/>
                <a:latin typeface="Verdana" panose="020B0604030504040204" pitchFamily="34" charset="0"/>
                <a:ea typeface="Verdana" panose="020B0604030504040204" pitchFamily="34" charset="0"/>
              </a:rPr>
              <a:t>is</a:t>
            </a:r>
            <a:r>
              <a:rPr kumimoji="0" lang="it-IT" altLang="it-IT" sz="1600" b="0" i="0" u="none" strike="noStrike" cap="none" normalizeH="0" baseline="0" dirty="0">
                <a:ln>
                  <a:noFill/>
                </a:ln>
                <a:solidFill>
                  <a:srgbClr val="202124"/>
                </a:solidFill>
                <a:effectLst/>
                <a:latin typeface="Verdana" panose="020B0604030504040204" pitchFamily="34" charset="0"/>
                <a:ea typeface="Verdana" panose="020B0604030504040204" pitchFamily="34" charset="0"/>
              </a:rPr>
              <a:t> </a:t>
            </a:r>
            <a:r>
              <a:rPr kumimoji="0" lang="it-IT" altLang="it-IT" sz="1600" b="0" i="0" u="none" strike="noStrike" cap="none" normalizeH="0" baseline="0" dirty="0" err="1">
                <a:ln>
                  <a:noFill/>
                </a:ln>
                <a:solidFill>
                  <a:srgbClr val="202124"/>
                </a:solidFill>
                <a:effectLst/>
                <a:latin typeface="Verdana" panose="020B0604030504040204" pitchFamily="34" charset="0"/>
                <a:ea typeface="Verdana" panose="020B0604030504040204" pitchFamily="34" charset="0"/>
              </a:rPr>
              <a:t>named</a:t>
            </a:r>
            <a:r>
              <a:rPr kumimoji="0" lang="it-IT" altLang="it-IT" sz="1600" b="0" i="0" u="none" strike="noStrike" cap="none" normalizeH="0" baseline="0" dirty="0">
                <a:ln>
                  <a:noFill/>
                </a:ln>
                <a:solidFill>
                  <a:srgbClr val="202124"/>
                </a:solidFill>
                <a:effectLst/>
                <a:latin typeface="Verdana" panose="020B0604030504040204" pitchFamily="34" charset="0"/>
                <a:ea typeface="Verdana" panose="020B0604030504040204" pitchFamily="34" charset="0"/>
              </a:rPr>
              <a:t> </a:t>
            </a:r>
            <a:r>
              <a:rPr kumimoji="0" lang="it-IT" altLang="it-IT" sz="1600" b="0" i="0" u="none" strike="noStrike" cap="none" normalizeH="0" baseline="0" dirty="0" err="1">
                <a:ln>
                  <a:noFill/>
                </a:ln>
                <a:solidFill>
                  <a:srgbClr val="202124"/>
                </a:solidFill>
                <a:effectLst/>
                <a:latin typeface="Verdana" panose="020B0604030504040204" pitchFamily="34" charset="0"/>
                <a:ea typeface="Verdana" panose="020B0604030504040204" pitchFamily="34" charset="0"/>
              </a:rPr>
              <a:t>after</a:t>
            </a:r>
            <a:r>
              <a:rPr kumimoji="0" lang="it-IT" altLang="it-IT" sz="1600" b="0" i="0" u="none" strike="noStrike" cap="none" normalizeH="0" baseline="0" dirty="0">
                <a:ln>
                  <a:noFill/>
                </a:ln>
                <a:solidFill>
                  <a:srgbClr val="202124"/>
                </a:solidFill>
                <a:effectLst/>
                <a:latin typeface="Verdana" panose="020B0604030504040204" pitchFamily="34" charset="0"/>
                <a:ea typeface="Verdana" panose="020B0604030504040204" pitchFamily="34" charset="0"/>
              </a:rPr>
              <a:t> the Corleonese </a:t>
            </a:r>
            <a:r>
              <a:rPr kumimoji="0" lang="it-IT" altLang="it-IT" sz="1600" b="0" i="0" u="none" strike="noStrike" cap="none" normalizeH="0" baseline="0" dirty="0" err="1">
                <a:ln>
                  <a:noFill/>
                </a:ln>
                <a:solidFill>
                  <a:srgbClr val="202124"/>
                </a:solidFill>
                <a:effectLst/>
                <a:latin typeface="Verdana" panose="020B0604030504040204" pitchFamily="34" charset="0"/>
                <a:ea typeface="Verdana" panose="020B0604030504040204" pitchFamily="34" charset="0"/>
              </a:rPr>
              <a:t>futurist</a:t>
            </a:r>
            <a:r>
              <a:rPr kumimoji="0" lang="it-IT" altLang="it-IT" sz="1600" b="0" i="0" u="none" strike="noStrike" cap="none" normalizeH="0" baseline="0" dirty="0">
                <a:ln>
                  <a:noFill/>
                </a:ln>
                <a:solidFill>
                  <a:srgbClr val="202124"/>
                </a:solidFill>
                <a:effectLst/>
                <a:latin typeface="Verdana" panose="020B0604030504040204" pitchFamily="34" charset="0"/>
                <a:ea typeface="Verdana" panose="020B0604030504040204" pitchFamily="34" charset="0"/>
              </a:rPr>
              <a:t> </a:t>
            </a:r>
            <a:r>
              <a:rPr kumimoji="0" lang="it-IT" altLang="it-IT" sz="1600" b="0" i="0" u="none" strike="noStrike" cap="none" normalizeH="0" baseline="0" dirty="0" err="1">
                <a:ln>
                  <a:noFill/>
                </a:ln>
                <a:solidFill>
                  <a:srgbClr val="202124"/>
                </a:solidFill>
                <a:effectLst/>
                <a:latin typeface="Verdana" panose="020B0604030504040204" pitchFamily="34" charset="0"/>
                <a:ea typeface="Verdana" panose="020B0604030504040204" pitchFamily="34" charset="0"/>
              </a:rPr>
              <a:t>painter</a:t>
            </a:r>
            <a:r>
              <a:rPr kumimoji="0" lang="it-IT" altLang="it-IT" sz="1600" b="0" i="0" u="none" strike="noStrike" cap="none" normalizeH="0" baseline="0" dirty="0">
                <a:ln>
                  <a:noFill/>
                </a:ln>
                <a:solidFill>
                  <a:srgbClr val="202124"/>
                </a:solidFill>
                <a:effectLst/>
                <a:latin typeface="Verdana" panose="020B0604030504040204" pitchFamily="34" charset="0"/>
                <a:ea typeface="Verdana" panose="020B0604030504040204" pitchFamily="34" charset="0"/>
              </a:rPr>
              <a:t> Pippo Rizzo (1897 - 1964). The </a:t>
            </a:r>
            <a:r>
              <a:rPr kumimoji="0" lang="it-IT" altLang="it-IT" sz="1600" b="0" i="0" u="none" strike="noStrike" cap="none" normalizeH="0" baseline="0" dirty="0" err="1">
                <a:ln>
                  <a:noFill/>
                </a:ln>
                <a:solidFill>
                  <a:srgbClr val="202124"/>
                </a:solidFill>
                <a:effectLst/>
                <a:latin typeface="Verdana" panose="020B0604030504040204" pitchFamily="34" charset="0"/>
                <a:ea typeface="Verdana" panose="020B0604030504040204" pitchFamily="34" charset="0"/>
              </a:rPr>
              <a:t>eight</a:t>
            </a:r>
            <a:r>
              <a:rPr kumimoji="0" lang="it-IT" altLang="it-IT" sz="1600" b="0" i="0" u="none" strike="noStrike" cap="none" normalizeH="0" baseline="0" dirty="0">
                <a:ln>
                  <a:noFill/>
                </a:ln>
                <a:solidFill>
                  <a:srgbClr val="202124"/>
                </a:solidFill>
                <a:effectLst/>
                <a:latin typeface="Verdana" panose="020B0604030504040204" pitchFamily="34" charset="0"/>
                <a:ea typeface="Verdana" panose="020B0604030504040204" pitchFamily="34" charset="0"/>
              </a:rPr>
              <a:t> rooms of the museum house </a:t>
            </a:r>
            <a:r>
              <a:rPr kumimoji="0" lang="it-IT" altLang="it-IT" sz="1600" b="0" i="0" u="none" strike="noStrike" cap="none" normalizeH="0" baseline="0" dirty="0" err="1">
                <a:ln>
                  <a:noFill/>
                </a:ln>
                <a:solidFill>
                  <a:srgbClr val="202124"/>
                </a:solidFill>
                <a:effectLst/>
                <a:latin typeface="Verdana" panose="020B0604030504040204" pitchFamily="34" charset="0"/>
                <a:ea typeface="Verdana" panose="020B0604030504040204" pitchFamily="34" charset="0"/>
              </a:rPr>
              <a:t>various</a:t>
            </a:r>
            <a:r>
              <a:rPr kumimoji="0" lang="it-IT" altLang="it-IT" sz="1600" b="0" i="0" u="none" strike="noStrike" cap="none" normalizeH="0" baseline="0" dirty="0">
                <a:ln>
                  <a:noFill/>
                </a:ln>
                <a:solidFill>
                  <a:srgbClr val="202124"/>
                </a:solidFill>
                <a:effectLst/>
                <a:latin typeface="Verdana" panose="020B0604030504040204" pitchFamily="34" charset="0"/>
                <a:ea typeface="Verdana" panose="020B0604030504040204" pitchFamily="34" charset="0"/>
              </a:rPr>
              <a:t> </a:t>
            </a:r>
            <a:r>
              <a:rPr kumimoji="0" lang="it-IT" altLang="it-IT" sz="1600" b="0" i="0" u="none" strike="noStrike" cap="none" normalizeH="0" baseline="0" dirty="0" err="1">
                <a:ln>
                  <a:noFill/>
                </a:ln>
                <a:solidFill>
                  <a:srgbClr val="202124"/>
                </a:solidFill>
                <a:effectLst/>
                <a:latin typeface="Verdana" panose="020B0604030504040204" pitchFamily="34" charset="0"/>
                <a:ea typeface="Verdana" panose="020B0604030504040204" pitchFamily="34" charset="0"/>
              </a:rPr>
              <a:t>types</a:t>
            </a:r>
            <a:r>
              <a:rPr kumimoji="0" lang="it-IT" altLang="it-IT" sz="1600" b="0" i="0" u="none" strike="noStrike" cap="none" normalizeH="0" baseline="0" dirty="0">
                <a:ln>
                  <a:noFill/>
                </a:ln>
                <a:solidFill>
                  <a:srgbClr val="202124"/>
                </a:solidFill>
                <a:effectLst/>
                <a:latin typeface="Verdana" panose="020B0604030504040204" pitchFamily="34" charset="0"/>
                <a:ea typeface="Verdana" panose="020B0604030504040204" pitchFamily="34" charset="0"/>
              </a:rPr>
              <a:t> of </a:t>
            </a:r>
            <a:r>
              <a:rPr kumimoji="0" lang="it-IT" altLang="it-IT" sz="1600" b="0" i="0" u="none" strike="noStrike" cap="none" normalizeH="0" baseline="0" dirty="0" err="1">
                <a:ln>
                  <a:noFill/>
                </a:ln>
                <a:solidFill>
                  <a:srgbClr val="202124"/>
                </a:solidFill>
                <a:effectLst/>
                <a:latin typeface="Verdana" panose="020B0604030504040204" pitchFamily="34" charset="0"/>
                <a:ea typeface="Verdana" panose="020B0604030504040204" pitchFamily="34" charset="0"/>
              </a:rPr>
              <a:t>finds</a:t>
            </a:r>
            <a:r>
              <a:rPr lang="it-IT" altLang="it-IT" sz="1600" dirty="0">
                <a:solidFill>
                  <a:srgbClr val="202124"/>
                </a:solidFill>
                <a:latin typeface="Verdana" panose="020B0604030504040204" pitchFamily="34" charset="0"/>
                <a:ea typeface="Verdana" panose="020B0604030504040204" pitchFamily="34" charset="0"/>
              </a:rPr>
              <a:t>. </a:t>
            </a:r>
            <a:r>
              <a:rPr kumimoji="0" lang="it-IT" altLang="it-IT" sz="1600" b="0" i="0" u="none" strike="noStrike" cap="none" normalizeH="0" baseline="0" dirty="0">
                <a:ln>
                  <a:noFill/>
                </a:ln>
                <a:solidFill>
                  <a:srgbClr val="202124"/>
                </a:solidFill>
                <a:effectLst/>
                <a:latin typeface="Verdana" panose="020B0604030504040204" pitchFamily="34" charset="0"/>
                <a:ea typeface="Verdana" panose="020B0604030504040204" pitchFamily="34" charset="0"/>
              </a:rPr>
              <a:t>The </a:t>
            </a:r>
            <a:r>
              <a:rPr kumimoji="0" lang="it-IT" altLang="it-IT" sz="1600" b="0" i="0" u="none" strike="noStrike" cap="none" normalizeH="0" baseline="0" dirty="0" err="1">
                <a:ln>
                  <a:noFill/>
                </a:ln>
                <a:solidFill>
                  <a:srgbClr val="202124"/>
                </a:solidFill>
                <a:effectLst/>
                <a:latin typeface="Verdana" panose="020B0604030504040204" pitchFamily="34" charset="0"/>
                <a:ea typeface="Verdana" panose="020B0604030504040204" pitchFamily="34" charset="0"/>
              </a:rPr>
              <a:t>archaeological</a:t>
            </a:r>
            <a:r>
              <a:rPr kumimoji="0" lang="it-IT" altLang="it-IT" sz="1600" b="0" i="0" u="none" strike="noStrike" cap="none" normalizeH="0" baseline="0" dirty="0">
                <a:ln>
                  <a:noFill/>
                </a:ln>
                <a:solidFill>
                  <a:srgbClr val="202124"/>
                </a:solidFill>
                <a:effectLst/>
                <a:latin typeface="Verdana" panose="020B0604030504040204" pitchFamily="34" charset="0"/>
                <a:ea typeface="Verdana" panose="020B0604030504040204" pitchFamily="34" charset="0"/>
              </a:rPr>
              <a:t> collection </a:t>
            </a:r>
            <a:r>
              <a:rPr kumimoji="0" lang="it-IT" altLang="it-IT" sz="1600" b="0" i="0" u="none" strike="noStrike" cap="none" normalizeH="0" baseline="0" dirty="0" err="1">
                <a:ln>
                  <a:noFill/>
                </a:ln>
                <a:solidFill>
                  <a:srgbClr val="202124"/>
                </a:solidFill>
                <a:effectLst/>
                <a:latin typeface="Verdana" panose="020B0604030504040204" pitchFamily="34" charset="0"/>
                <a:ea typeface="Verdana" panose="020B0604030504040204" pitchFamily="34" charset="0"/>
              </a:rPr>
              <a:t>includes</a:t>
            </a:r>
            <a:r>
              <a:rPr kumimoji="0" lang="it-IT" altLang="it-IT" sz="1600" b="0" i="0" u="none" strike="noStrike" cap="none" normalizeH="0" baseline="0" dirty="0">
                <a:ln>
                  <a:noFill/>
                </a:ln>
                <a:solidFill>
                  <a:srgbClr val="202124"/>
                </a:solidFill>
                <a:effectLst/>
                <a:latin typeface="Verdana" panose="020B0604030504040204" pitchFamily="34" charset="0"/>
                <a:ea typeface="Verdana" panose="020B0604030504040204" pitchFamily="34" charset="0"/>
              </a:rPr>
              <a:t> objects </a:t>
            </a:r>
            <a:r>
              <a:rPr kumimoji="0" lang="it-IT" altLang="it-IT" sz="1600" b="0" i="0" u="none" strike="noStrike" cap="none" normalizeH="0" baseline="0" dirty="0" err="1">
                <a:ln>
                  <a:noFill/>
                </a:ln>
                <a:solidFill>
                  <a:srgbClr val="202124"/>
                </a:solidFill>
                <a:effectLst/>
                <a:latin typeface="Verdana" panose="020B0604030504040204" pitchFamily="34" charset="0"/>
                <a:ea typeface="Verdana" panose="020B0604030504040204" pitchFamily="34" charset="0"/>
              </a:rPr>
              <a:t>found</a:t>
            </a:r>
            <a:r>
              <a:rPr kumimoji="0" lang="it-IT" altLang="it-IT" sz="1600" b="0" i="0" u="none" strike="noStrike" cap="none" normalizeH="0" baseline="0" dirty="0">
                <a:ln>
                  <a:noFill/>
                </a:ln>
                <a:solidFill>
                  <a:srgbClr val="202124"/>
                </a:solidFill>
                <a:effectLst/>
                <a:latin typeface="Verdana" panose="020B0604030504040204" pitchFamily="34" charset="0"/>
                <a:ea typeface="Verdana" panose="020B0604030504040204" pitchFamily="34" charset="0"/>
              </a:rPr>
              <a:t> in the </a:t>
            </a:r>
            <a:r>
              <a:rPr kumimoji="0" lang="it-IT" altLang="it-IT" sz="1600" b="0" i="0" u="none" strike="noStrike" cap="none" normalizeH="0" baseline="0" dirty="0" err="1">
                <a:ln>
                  <a:noFill/>
                </a:ln>
                <a:solidFill>
                  <a:srgbClr val="202124"/>
                </a:solidFill>
                <a:effectLst/>
                <a:latin typeface="Verdana" panose="020B0604030504040204" pitchFamily="34" charset="0"/>
                <a:ea typeface="Verdana" panose="020B0604030504040204" pitchFamily="34" charset="0"/>
              </a:rPr>
              <a:t>archaeological</a:t>
            </a:r>
            <a:r>
              <a:rPr kumimoji="0" lang="it-IT" altLang="it-IT" sz="1600" b="0" i="0" u="none" strike="noStrike" cap="none" normalizeH="0" baseline="0" dirty="0">
                <a:ln>
                  <a:noFill/>
                </a:ln>
                <a:solidFill>
                  <a:srgbClr val="202124"/>
                </a:solidFill>
                <a:effectLst/>
                <a:latin typeface="Verdana" panose="020B0604030504040204" pitchFamily="34" charset="0"/>
                <a:ea typeface="Verdana" panose="020B0604030504040204" pitchFamily="34" charset="0"/>
              </a:rPr>
              <a:t> site on the </a:t>
            </a:r>
            <a:r>
              <a:rPr kumimoji="0" lang="it-IT" altLang="it-IT" sz="1600" b="0" i="0" u="none" strike="noStrike" cap="none" normalizeH="0" baseline="0" dirty="0" err="1">
                <a:ln>
                  <a:noFill/>
                </a:ln>
                <a:solidFill>
                  <a:srgbClr val="202124"/>
                </a:solidFill>
                <a:effectLst/>
                <a:latin typeface="Verdana" panose="020B0604030504040204" pitchFamily="34" charset="0"/>
                <a:ea typeface="Verdana" panose="020B0604030504040204" pitchFamily="34" charset="0"/>
              </a:rPr>
              <a:t>Old</a:t>
            </a:r>
            <a:r>
              <a:rPr kumimoji="0" lang="it-IT" altLang="it-IT" sz="1600" b="0" i="0" u="none" strike="noStrike" cap="none" normalizeH="0" baseline="0" dirty="0">
                <a:ln>
                  <a:noFill/>
                </a:ln>
                <a:solidFill>
                  <a:srgbClr val="202124"/>
                </a:solidFill>
                <a:effectLst/>
                <a:latin typeface="Verdana" panose="020B0604030504040204" pitchFamily="34" charset="0"/>
                <a:ea typeface="Verdana" panose="020B0604030504040204" pitchFamily="34" charset="0"/>
              </a:rPr>
              <a:t> Mountain, </a:t>
            </a:r>
            <a:r>
              <a:rPr kumimoji="0" lang="it-IT" altLang="it-IT" sz="1600" b="0" i="0" u="none" strike="noStrike" cap="none" normalizeH="0" baseline="0" dirty="0" err="1">
                <a:ln>
                  <a:noFill/>
                </a:ln>
                <a:solidFill>
                  <a:srgbClr val="202124"/>
                </a:solidFill>
                <a:effectLst/>
                <a:latin typeface="Verdana" panose="020B0604030504040204" pitchFamily="34" charset="0"/>
                <a:ea typeface="Verdana" panose="020B0604030504040204" pitchFamily="34" charset="0"/>
              </a:rPr>
              <a:t>which</a:t>
            </a:r>
            <a:r>
              <a:rPr kumimoji="0" lang="it-IT" altLang="it-IT" sz="1600" b="0" i="0" u="none" strike="noStrike" cap="none" normalizeH="0" baseline="0" dirty="0">
                <a:ln>
                  <a:noFill/>
                </a:ln>
                <a:solidFill>
                  <a:srgbClr val="202124"/>
                </a:solidFill>
                <a:effectLst/>
                <a:latin typeface="Verdana" panose="020B0604030504040204" pitchFamily="34" charset="0"/>
                <a:ea typeface="Verdana" panose="020B0604030504040204" pitchFamily="34" charset="0"/>
              </a:rPr>
              <a:t> </a:t>
            </a:r>
            <a:r>
              <a:rPr kumimoji="0" lang="it-IT" altLang="it-IT" sz="1600" b="0" i="0" u="none" strike="noStrike" cap="none" normalizeH="0" baseline="0" dirty="0" err="1">
                <a:ln>
                  <a:noFill/>
                </a:ln>
                <a:solidFill>
                  <a:srgbClr val="202124"/>
                </a:solidFill>
                <a:effectLst/>
                <a:latin typeface="Verdana" panose="020B0604030504040204" pitchFamily="34" charset="0"/>
                <a:ea typeface="Verdana" panose="020B0604030504040204" pitchFamily="34" charset="0"/>
              </a:rPr>
              <a:t>belong</a:t>
            </a:r>
            <a:r>
              <a:rPr kumimoji="0" lang="it-IT" altLang="it-IT" sz="1600" b="0" i="0" u="none" strike="noStrike" cap="none" normalizeH="0" baseline="0" dirty="0">
                <a:ln>
                  <a:noFill/>
                </a:ln>
                <a:solidFill>
                  <a:srgbClr val="202124"/>
                </a:solidFill>
                <a:effectLst/>
                <a:latin typeface="Verdana" panose="020B0604030504040204" pitchFamily="34" charset="0"/>
                <a:ea typeface="Verdana" panose="020B0604030504040204" pitchFamily="34" charset="0"/>
              </a:rPr>
              <a:t> to </a:t>
            </a:r>
            <a:r>
              <a:rPr kumimoji="0" lang="it-IT" altLang="it-IT" sz="1600" b="0" i="0" u="none" strike="noStrike" cap="none" normalizeH="0" baseline="0" dirty="0" err="1">
                <a:ln>
                  <a:noFill/>
                </a:ln>
                <a:solidFill>
                  <a:srgbClr val="202124"/>
                </a:solidFill>
                <a:effectLst/>
                <a:latin typeface="Verdana" panose="020B0604030504040204" pitchFamily="34" charset="0"/>
                <a:ea typeface="Verdana" panose="020B0604030504040204" pitchFamily="34" charset="0"/>
              </a:rPr>
              <a:t>different</a:t>
            </a:r>
            <a:r>
              <a:rPr kumimoji="0" lang="it-IT" altLang="it-IT" sz="1600" b="0" i="0" u="none" strike="noStrike" cap="none" normalizeH="0" baseline="0" dirty="0">
                <a:ln>
                  <a:noFill/>
                </a:ln>
                <a:solidFill>
                  <a:srgbClr val="202124"/>
                </a:solidFill>
                <a:effectLst/>
                <a:latin typeface="Verdana" panose="020B0604030504040204" pitchFamily="34" charset="0"/>
                <a:ea typeface="Verdana" panose="020B0604030504040204" pitchFamily="34" charset="0"/>
              </a:rPr>
              <a:t> </a:t>
            </a:r>
            <a:r>
              <a:rPr kumimoji="0" lang="it-IT" altLang="it-IT" sz="1600" b="0" i="0" u="none" strike="noStrike" cap="none" normalizeH="0" baseline="0" dirty="0" err="1">
                <a:ln>
                  <a:noFill/>
                </a:ln>
                <a:solidFill>
                  <a:srgbClr val="202124"/>
                </a:solidFill>
                <a:effectLst/>
                <a:latin typeface="Verdana" panose="020B0604030504040204" pitchFamily="34" charset="0"/>
                <a:ea typeface="Verdana" panose="020B0604030504040204" pitchFamily="34" charset="0"/>
              </a:rPr>
              <a:t>eras</a:t>
            </a:r>
            <a:r>
              <a:rPr kumimoji="0" lang="it-IT" altLang="it-IT" sz="1600" b="0" i="0" u="none" strike="noStrike" cap="none" normalizeH="0" baseline="0" dirty="0">
                <a:ln>
                  <a:noFill/>
                </a:ln>
                <a:solidFill>
                  <a:srgbClr val="202124"/>
                </a:solidFill>
                <a:effectLst/>
                <a:latin typeface="Verdana" panose="020B0604030504040204" pitchFamily="34" charset="0"/>
                <a:ea typeface="Verdana" panose="020B0604030504040204" pitchFamily="34" charset="0"/>
              </a:rPr>
              <a:t>: </a:t>
            </a:r>
            <a:r>
              <a:rPr kumimoji="0" lang="it-IT" altLang="it-IT" sz="1600" b="0" i="0" u="none" strike="noStrike" cap="none" normalizeH="0" baseline="0" dirty="0" err="1">
                <a:ln>
                  <a:noFill/>
                </a:ln>
                <a:solidFill>
                  <a:srgbClr val="202124"/>
                </a:solidFill>
                <a:effectLst/>
                <a:latin typeface="Verdana" panose="020B0604030504040204" pitchFamily="34" charset="0"/>
                <a:ea typeface="Verdana" panose="020B0604030504040204" pitchFamily="34" charset="0"/>
              </a:rPr>
              <a:t>Paleolithic</a:t>
            </a:r>
            <a:r>
              <a:rPr kumimoji="0" lang="it-IT" altLang="it-IT" sz="1600" b="0" i="0" u="none" strike="noStrike" cap="none" normalizeH="0" baseline="0" dirty="0">
                <a:ln>
                  <a:noFill/>
                </a:ln>
                <a:solidFill>
                  <a:srgbClr val="202124"/>
                </a:solidFill>
                <a:effectLst/>
                <a:latin typeface="Verdana" panose="020B0604030504040204" pitchFamily="34" charset="0"/>
                <a:ea typeface="Verdana" panose="020B0604030504040204" pitchFamily="34" charset="0"/>
              </a:rPr>
              <a:t>, </a:t>
            </a:r>
            <a:r>
              <a:rPr kumimoji="0" lang="it-IT" altLang="it-IT" sz="1600" b="0" i="0" u="none" strike="noStrike" cap="none" normalizeH="0" baseline="0" dirty="0" err="1">
                <a:ln>
                  <a:noFill/>
                </a:ln>
                <a:solidFill>
                  <a:srgbClr val="202124"/>
                </a:solidFill>
                <a:effectLst/>
                <a:latin typeface="Verdana" panose="020B0604030504040204" pitchFamily="34" charset="0"/>
                <a:ea typeface="Verdana" panose="020B0604030504040204" pitchFamily="34" charset="0"/>
              </a:rPr>
              <a:t>Mesolithic</a:t>
            </a:r>
            <a:r>
              <a:rPr kumimoji="0" lang="it-IT" altLang="it-IT" sz="1600" b="0" i="0" u="none" strike="noStrike" cap="none" normalizeH="0" baseline="0" dirty="0">
                <a:ln>
                  <a:noFill/>
                </a:ln>
                <a:solidFill>
                  <a:srgbClr val="202124"/>
                </a:solidFill>
                <a:effectLst/>
                <a:latin typeface="Verdana" panose="020B0604030504040204" pitchFamily="34" charset="0"/>
                <a:ea typeface="Verdana" panose="020B0604030504040204" pitchFamily="34" charset="0"/>
              </a:rPr>
              <a:t>, </a:t>
            </a:r>
            <a:r>
              <a:rPr kumimoji="0" lang="it-IT" altLang="it-IT" sz="1600" b="0" i="0" u="none" strike="noStrike" cap="none" normalizeH="0" baseline="0" dirty="0" err="1">
                <a:ln>
                  <a:noFill/>
                </a:ln>
                <a:solidFill>
                  <a:srgbClr val="202124"/>
                </a:solidFill>
                <a:effectLst/>
                <a:latin typeface="Verdana" panose="020B0604030504040204" pitchFamily="34" charset="0"/>
                <a:ea typeface="Verdana" panose="020B0604030504040204" pitchFamily="34" charset="0"/>
              </a:rPr>
              <a:t>Neolithic</a:t>
            </a:r>
            <a:r>
              <a:rPr kumimoji="0" lang="it-IT" altLang="it-IT" sz="1600" b="0" i="0" u="none" strike="noStrike" cap="none" normalizeH="0" baseline="0" dirty="0">
                <a:ln>
                  <a:noFill/>
                </a:ln>
                <a:solidFill>
                  <a:srgbClr val="202124"/>
                </a:solidFill>
                <a:effectLst/>
                <a:latin typeface="Verdana" panose="020B0604030504040204" pitchFamily="34" charset="0"/>
                <a:ea typeface="Verdana" panose="020B0604030504040204" pitchFamily="34" charset="0"/>
              </a:rPr>
              <a:t>, </a:t>
            </a:r>
            <a:r>
              <a:rPr kumimoji="0" lang="it-IT" altLang="it-IT" sz="1600" b="0" i="0" u="none" strike="noStrike" cap="none" normalizeH="0" baseline="0" dirty="0" err="1">
                <a:ln>
                  <a:noFill/>
                </a:ln>
                <a:solidFill>
                  <a:srgbClr val="202124"/>
                </a:solidFill>
                <a:effectLst/>
                <a:latin typeface="Verdana" panose="020B0604030504040204" pitchFamily="34" charset="0"/>
                <a:ea typeface="Verdana" panose="020B0604030504040204" pitchFamily="34" charset="0"/>
              </a:rPr>
              <a:t>Bronze</a:t>
            </a:r>
            <a:r>
              <a:rPr kumimoji="0" lang="it-IT" altLang="it-IT" sz="1600" b="0" i="0" u="none" strike="noStrike" cap="none" normalizeH="0" baseline="0" dirty="0">
                <a:ln>
                  <a:noFill/>
                </a:ln>
                <a:solidFill>
                  <a:srgbClr val="202124"/>
                </a:solidFill>
                <a:effectLst/>
                <a:latin typeface="Verdana" panose="020B0604030504040204" pitchFamily="34" charset="0"/>
                <a:ea typeface="Verdana" panose="020B0604030504040204" pitchFamily="34" charset="0"/>
              </a:rPr>
              <a:t> Age, </a:t>
            </a:r>
            <a:r>
              <a:rPr kumimoji="0" lang="it-IT" altLang="it-IT" sz="1600" b="0" i="0" u="none" strike="noStrike" cap="none" normalizeH="0" baseline="0" dirty="0" err="1">
                <a:ln>
                  <a:noFill/>
                </a:ln>
                <a:solidFill>
                  <a:srgbClr val="202124"/>
                </a:solidFill>
                <a:effectLst/>
                <a:latin typeface="Verdana" panose="020B0604030504040204" pitchFamily="34" charset="0"/>
                <a:ea typeface="Verdana" panose="020B0604030504040204" pitchFamily="34" charset="0"/>
              </a:rPr>
              <a:t>Iron</a:t>
            </a:r>
            <a:r>
              <a:rPr kumimoji="0" lang="it-IT" altLang="it-IT" sz="1600" b="0" i="0" u="none" strike="noStrike" cap="none" normalizeH="0" baseline="0" dirty="0">
                <a:ln>
                  <a:noFill/>
                </a:ln>
                <a:solidFill>
                  <a:srgbClr val="202124"/>
                </a:solidFill>
                <a:effectLst/>
                <a:latin typeface="Verdana" panose="020B0604030504040204" pitchFamily="34" charset="0"/>
                <a:ea typeface="Verdana" panose="020B0604030504040204" pitchFamily="34" charset="0"/>
              </a:rPr>
              <a:t> Age, </a:t>
            </a:r>
            <a:r>
              <a:rPr kumimoji="0" lang="it-IT" altLang="it-IT" sz="1600" b="0" i="0" u="none" strike="noStrike" cap="none" normalizeH="0" baseline="0" dirty="0" err="1">
                <a:ln>
                  <a:noFill/>
                </a:ln>
                <a:solidFill>
                  <a:srgbClr val="202124"/>
                </a:solidFill>
                <a:effectLst/>
                <a:latin typeface="Verdana" panose="020B0604030504040204" pitchFamily="34" charset="0"/>
                <a:ea typeface="Verdana" panose="020B0604030504040204" pitchFamily="34" charset="0"/>
              </a:rPr>
              <a:t>Classical</a:t>
            </a:r>
            <a:r>
              <a:rPr kumimoji="0" lang="it-IT" altLang="it-IT" sz="1600" b="0" i="0" u="none" strike="noStrike" cap="none" normalizeH="0" baseline="0" dirty="0">
                <a:ln>
                  <a:noFill/>
                </a:ln>
                <a:solidFill>
                  <a:srgbClr val="202124"/>
                </a:solidFill>
                <a:effectLst/>
                <a:latin typeface="Verdana" panose="020B0604030504040204" pitchFamily="34" charset="0"/>
                <a:ea typeface="Verdana" panose="020B0604030504040204" pitchFamily="34" charset="0"/>
              </a:rPr>
              <a:t> </a:t>
            </a:r>
            <a:r>
              <a:rPr kumimoji="0" lang="it-IT" altLang="it-IT" sz="1600" b="0" i="0" u="none" strike="noStrike" cap="none" normalizeH="0" baseline="0" dirty="0" err="1">
                <a:ln>
                  <a:noFill/>
                </a:ln>
                <a:solidFill>
                  <a:srgbClr val="202124"/>
                </a:solidFill>
                <a:effectLst/>
                <a:latin typeface="Verdana" panose="020B0604030504040204" pitchFamily="34" charset="0"/>
                <a:ea typeface="Verdana" panose="020B0604030504040204" pitchFamily="34" charset="0"/>
              </a:rPr>
              <a:t>Greek</a:t>
            </a:r>
            <a:r>
              <a:rPr kumimoji="0" lang="it-IT" altLang="it-IT" sz="1600" b="0" i="0" u="none" strike="noStrike" cap="none" normalizeH="0" baseline="0" dirty="0">
                <a:ln>
                  <a:noFill/>
                </a:ln>
                <a:solidFill>
                  <a:srgbClr val="202124"/>
                </a:solidFill>
                <a:effectLst/>
                <a:latin typeface="Verdana" panose="020B0604030504040204" pitchFamily="34" charset="0"/>
                <a:ea typeface="Verdana" panose="020B0604030504040204" pitchFamily="34" charset="0"/>
              </a:rPr>
              <a:t> </a:t>
            </a:r>
            <a:r>
              <a:rPr kumimoji="0" lang="it-IT" altLang="it-IT" sz="1600" b="0" i="0" u="none" strike="noStrike" cap="none" normalizeH="0" baseline="0" dirty="0" err="1">
                <a:ln>
                  <a:noFill/>
                </a:ln>
                <a:solidFill>
                  <a:srgbClr val="202124"/>
                </a:solidFill>
                <a:effectLst/>
                <a:latin typeface="Verdana" panose="020B0604030504040204" pitchFamily="34" charset="0"/>
                <a:ea typeface="Verdana" panose="020B0604030504040204" pitchFamily="34" charset="0"/>
              </a:rPr>
              <a:t>period</a:t>
            </a:r>
            <a:r>
              <a:rPr kumimoji="0" lang="it-IT" altLang="it-IT" sz="1600" b="0" i="0" u="none" strike="noStrike" cap="none" normalizeH="0" baseline="0" dirty="0">
                <a:ln>
                  <a:noFill/>
                </a:ln>
                <a:solidFill>
                  <a:srgbClr val="202124"/>
                </a:solidFill>
                <a:effectLst/>
                <a:latin typeface="Verdana" panose="020B0604030504040204" pitchFamily="34" charset="0"/>
                <a:ea typeface="Verdana" panose="020B0604030504040204" pitchFamily="34" charset="0"/>
              </a:rPr>
              <a:t>, </a:t>
            </a:r>
            <a:r>
              <a:rPr kumimoji="0" lang="it-IT" altLang="it-IT" sz="1600" b="0" i="0" u="none" strike="noStrike" cap="none" normalizeH="0" baseline="0" dirty="0" err="1">
                <a:ln>
                  <a:noFill/>
                </a:ln>
                <a:solidFill>
                  <a:srgbClr val="202124"/>
                </a:solidFill>
                <a:effectLst/>
                <a:latin typeface="Verdana" panose="020B0604030504040204" pitchFamily="34" charset="0"/>
                <a:ea typeface="Verdana" panose="020B0604030504040204" pitchFamily="34" charset="0"/>
              </a:rPr>
              <a:t>Hellenistic</a:t>
            </a:r>
            <a:r>
              <a:rPr kumimoji="0" lang="it-IT" altLang="it-IT" sz="1600" b="0" i="0" u="none" strike="noStrike" cap="none" normalizeH="0" baseline="0" dirty="0">
                <a:ln>
                  <a:noFill/>
                </a:ln>
                <a:solidFill>
                  <a:srgbClr val="202124"/>
                </a:solidFill>
                <a:effectLst/>
                <a:latin typeface="Verdana" panose="020B0604030504040204" pitchFamily="34" charset="0"/>
                <a:ea typeface="Verdana" panose="020B0604030504040204" pitchFamily="34" charset="0"/>
              </a:rPr>
              <a:t> and Roman </a:t>
            </a:r>
            <a:r>
              <a:rPr kumimoji="0" lang="it-IT" altLang="it-IT" sz="1600" b="0" i="0" u="none" strike="noStrike" cap="none" normalizeH="0" baseline="0" dirty="0" err="1">
                <a:ln>
                  <a:noFill/>
                </a:ln>
                <a:solidFill>
                  <a:srgbClr val="202124"/>
                </a:solidFill>
                <a:effectLst/>
                <a:latin typeface="Verdana" panose="020B0604030504040204" pitchFamily="34" charset="0"/>
                <a:ea typeface="Verdana" panose="020B0604030504040204" pitchFamily="34" charset="0"/>
              </a:rPr>
              <a:t>period</a:t>
            </a:r>
            <a:r>
              <a:rPr kumimoji="0" lang="it-IT" altLang="it-IT" sz="1600" b="0" i="0" u="none" strike="noStrike" cap="none" normalizeH="0" baseline="0" dirty="0">
                <a:ln>
                  <a:noFill/>
                </a:ln>
                <a:solidFill>
                  <a:srgbClr val="202124"/>
                </a:solidFill>
                <a:effectLst/>
                <a:latin typeface="Verdana" panose="020B0604030504040204" pitchFamily="34" charset="0"/>
                <a:ea typeface="Verdana" panose="020B0604030504040204" pitchFamily="34" charset="0"/>
              </a:rPr>
              <a:t>, </a:t>
            </a:r>
            <a:r>
              <a:rPr kumimoji="0" lang="it-IT" altLang="it-IT" sz="1600" b="0" i="0" u="none" strike="noStrike" cap="none" normalizeH="0" baseline="0" dirty="0" err="1">
                <a:ln>
                  <a:noFill/>
                </a:ln>
                <a:solidFill>
                  <a:srgbClr val="202124"/>
                </a:solidFill>
                <a:effectLst/>
                <a:latin typeface="Verdana" panose="020B0604030504040204" pitchFamily="34" charset="0"/>
                <a:ea typeface="Verdana" panose="020B0604030504040204" pitchFamily="34" charset="0"/>
              </a:rPr>
              <a:t>Medieval</a:t>
            </a:r>
            <a:r>
              <a:rPr kumimoji="0" lang="it-IT" altLang="it-IT" sz="1600" b="0" i="0" u="none" strike="noStrike" cap="none" normalizeH="0" baseline="0" dirty="0">
                <a:ln>
                  <a:noFill/>
                </a:ln>
                <a:solidFill>
                  <a:srgbClr val="202124"/>
                </a:solidFill>
                <a:effectLst/>
                <a:latin typeface="Verdana" panose="020B0604030504040204" pitchFamily="34" charset="0"/>
                <a:ea typeface="Verdana" panose="020B0604030504040204" pitchFamily="34" charset="0"/>
              </a:rPr>
              <a:t> </a:t>
            </a:r>
            <a:r>
              <a:rPr kumimoji="0" lang="it-IT" altLang="it-IT" sz="1600" b="0" i="0" u="none" strike="noStrike" cap="none" normalizeH="0" baseline="0" dirty="0" err="1">
                <a:ln>
                  <a:noFill/>
                </a:ln>
                <a:solidFill>
                  <a:srgbClr val="202124"/>
                </a:solidFill>
                <a:effectLst/>
                <a:latin typeface="Verdana" panose="020B0604030504040204" pitchFamily="34" charset="0"/>
                <a:ea typeface="Verdana" panose="020B0604030504040204" pitchFamily="34" charset="0"/>
              </a:rPr>
              <a:t>period</a:t>
            </a:r>
            <a:r>
              <a:rPr kumimoji="0" lang="it-IT" altLang="it-IT" sz="1600" b="0" i="0" u="none" strike="noStrike" cap="none" normalizeH="0" baseline="0" dirty="0">
                <a:ln>
                  <a:noFill/>
                </a:ln>
                <a:solidFill>
                  <a:srgbClr val="202124"/>
                </a:solidFill>
                <a:effectLst/>
                <a:latin typeface="Verdana" panose="020B0604030504040204" pitchFamily="34" charset="0"/>
                <a:ea typeface="Verdana" panose="020B0604030504040204" pitchFamily="34" charset="0"/>
              </a:rPr>
              <a:t>.  </a:t>
            </a:r>
            <a:r>
              <a:rPr kumimoji="0" lang="it-IT" altLang="it-IT" sz="1600" b="0" i="0" u="none" strike="noStrike" cap="none" normalizeH="0" baseline="0" dirty="0" err="1">
                <a:ln>
                  <a:noFill/>
                </a:ln>
                <a:solidFill>
                  <a:srgbClr val="202124"/>
                </a:solidFill>
                <a:effectLst/>
                <a:latin typeface="Verdana" panose="020B0604030504040204" pitchFamily="34" charset="0"/>
                <a:ea typeface="Verdana" panose="020B0604030504040204" pitchFamily="34" charset="0"/>
              </a:rPr>
              <a:t>Among</a:t>
            </a:r>
            <a:r>
              <a:rPr kumimoji="0" lang="it-IT" altLang="it-IT" sz="1600" b="0" i="0" u="none" strike="noStrike" cap="none" normalizeH="0" baseline="0" dirty="0">
                <a:ln>
                  <a:noFill/>
                </a:ln>
                <a:solidFill>
                  <a:srgbClr val="202124"/>
                </a:solidFill>
                <a:effectLst/>
                <a:latin typeface="Verdana" panose="020B0604030504040204" pitchFamily="34" charset="0"/>
                <a:ea typeface="Verdana" panose="020B0604030504040204" pitchFamily="34" charset="0"/>
              </a:rPr>
              <a:t> the </a:t>
            </a:r>
            <a:r>
              <a:rPr kumimoji="0" lang="it-IT" altLang="it-IT" sz="1600" b="0" i="0" u="none" strike="noStrike" cap="none" normalizeH="0" baseline="0" dirty="0" err="1">
                <a:ln>
                  <a:noFill/>
                </a:ln>
                <a:solidFill>
                  <a:srgbClr val="202124"/>
                </a:solidFill>
                <a:effectLst/>
                <a:latin typeface="Verdana" panose="020B0604030504040204" pitchFamily="34" charset="0"/>
                <a:ea typeface="Verdana" panose="020B0604030504040204" pitchFamily="34" charset="0"/>
              </a:rPr>
              <a:t>most</a:t>
            </a:r>
            <a:r>
              <a:rPr kumimoji="0" lang="it-IT" altLang="it-IT" sz="1600" b="0" i="0" u="none" strike="noStrike" cap="none" normalizeH="0" baseline="0" dirty="0">
                <a:ln>
                  <a:noFill/>
                </a:ln>
                <a:solidFill>
                  <a:srgbClr val="202124"/>
                </a:solidFill>
                <a:effectLst/>
                <a:latin typeface="Verdana" panose="020B0604030504040204" pitchFamily="34" charset="0"/>
                <a:ea typeface="Verdana" panose="020B0604030504040204" pitchFamily="34" charset="0"/>
              </a:rPr>
              <a:t> </a:t>
            </a:r>
            <a:r>
              <a:rPr kumimoji="0" lang="it-IT" altLang="it-IT" sz="1600" b="0" i="0" u="none" strike="noStrike" cap="none" normalizeH="0" baseline="0" dirty="0" err="1">
                <a:ln>
                  <a:noFill/>
                </a:ln>
                <a:solidFill>
                  <a:srgbClr val="202124"/>
                </a:solidFill>
                <a:effectLst/>
                <a:latin typeface="Verdana" panose="020B0604030504040204" pitchFamily="34" charset="0"/>
                <a:ea typeface="Verdana" panose="020B0604030504040204" pitchFamily="34" charset="0"/>
              </a:rPr>
              <a:t>interesting</a:t>
            </a:r>
            <a:r>
              <a:rPr kumimoji="0" lang="it-IT" altLang="it-IT" sz="1600" b="0" i="0" u="none" strike="noStrike" cap="none" normalizeH="0" baseline="0" dirty="0">
                <a:ln>
                  <a:noFill/>
                </a:ln>
                <a:solidFill>
                  <a:srgbClr val="202124"/>
                </a:solidFill>
                <a:effectLst/>
                <a:latin typeface="Verdana" panose="020B0604030504040204" pitchFamily="34" charset="0"/>
                <a:ea typeface="Verdana" panose="020B0604030504040204" pitchFamily="34" charset="0"/>
              </a:rPr>
              <a:t> objects, the </a:t>
            </a:r>
            <a:r>
              <a:rPr kumimoji="0" lang="it-IT" altLang="it-IT" sz="1600" b="0" i="0" u="none" strike="noStrike" cap="none" normalizeH="0" baseline="0" dirty="0" err="1">
                <a:ln>
                  <a:noFill/>
                </a:ln>
                <a:solidFill>
                  <a:srgbClr val="202124"/>
                </a:solidFill>
                <a:effectLst/>
                <a:latin typeface="Verdana" panose="020B0604030504040204" pitchFamily="34" charset="0"/>
                <a:ea typeface="Verdana" panose="020B0604030504040204" pitchFamily="34" charset="0"/>
              </a:rPr>
              <a:t>only</a:t>
            </a:r>
            <a:r>
              <a:rPr kumimoji="0" lang="it-IT" altLang="it-IT" sz="1600" b="0" i="0" u="none" strike="noStrike" cap="none" normalizeH="0" baseline="0" dirty="0">
                <a:ln>
                  <a:noFill/>
                </a:ln>
                <a:solidFill>
                  <a:srgbClr val="202124"/>
                </a:solidFill>
                <a:effectLst/>
                <a:latin typeface="Verdana" panose="020B0604030504040204" pitchFamily="34" charset="0"/>
                <a:ea typeface="Verdana" panose="020B0604030504040204" pitchFamily="34" charset="0"/>
              </a:rPr>
              <a:t> Roman milestone </a:t>
            </a:r>
            <a:r>
              <a:rPr kumimoji="0" lang="it-IT" altLang="it-IT" sz="1600" b="0" i="0" u="none" strike="noStrike" cap="none" normalizeH="0" baseline="0" dirty="0" err="1">
                <a:ln>
                  <a:noFill/>
                </a:ln>
                <a:solidFill>
                  <a:srgbClr val="202124"/>
                </a:solidFill>
                <a:effectLst/>
                <a:latin typeface="Verdana" panose="020B0604030504040204" pitchFamily="34" charset="0"/>
                <a:ea typeface="Verdana" panose="020B0604030504040204" pitchFamily="34" charset="0"/>
              </a:rPr>
              <a:t>found</a:t>
            </a:r>
            <a:r>
              <a:rPr kumimoji="0" lang="it-IT" altLang="it-IT" sz="1600" b="0" i="0" u="none" strike="noStrike" cap="none" normalizeH="0" baseline="0" dirty="0">
                <a:ln>
                  <a:noFill/>
                </a:ln>
                <a:solidFill>
                  <a:srgbClr val="202124"/>
                </a:solidFill>
                <a:effectLst/>
                <a:latin typeface="Verdana" panose="020B0604030504040204" pitchFamily="34" charset="0"/>
                <a:ea typeface="Verdana" panose="020B0604030504040204" pitchFamily="34" charset="0"/>
              </a:rPr>
              <a:t> in </a:t>
            </a:r>
            <a:r>
              <a:rPr kumimoji="0" lang="it-IT" altLang="it-IT" sz="1600" b="0" i="0" u="none" strike="noStrike" cap="none" normalizeH="0" baseline="0" dirty="0" err="1">
                <a:ln>
                  <a:noFill/>
                </a:ln>
                <a:solidFill>
                  <a:srgbClr val="202124"/>
                </a:solidFill>
                <a:effectLst/>
                <a:latin typeface="Verdana" panose="020B0604030504040204" pitchFamily="34" charset="0"/>
                <a:ea typeface="Verdana" panose="020B0604030504040204" pitchFamily="34" charset="0"/>
              </a:rPr>
              <a:t>Sicily</a:t>
            </a:r>
            <a:r>
              <a:rPr kumimoji="0" lang="it-IT" altLang="it-IT" sz="1600" b="0" i="0" u="none" strike="noStrike" cap="none" normalizeH="0" baseline="0" dirty="0">
                <a:ln>
                  <a:noFill/>
                </a:ln>
                <a:solidFill>
                  <a:srgbClr val="202124"/>
                </a:solidFill>
                <a:effectLst/>
                <a:latin typeface="Verdana" panose="020B0604030504040204" pitchFamily="34" charset="0"/>
                <a:ea typeface="Verdana" panose="020B0604030504040204" pitchFamily="34" charset="0"/>
              </a:rPr>
              <a:t>, </a:t>
            </a:r>
            <a:r>
              <a:rPr kumimoji="0" lang="it-IT" altLang="it-IT" sz="1600" b="0" i="0" u="none" strike="noStrike" cap="none" normalizeH="0" baseline="0" dirty="0" err="1">
                <a:ln>
                  <a:noFill/>
                </a:ln>
                <a:solidFill>
                  <a:srgbClr val="202124"/>
                </a:solidFill>
                <a:effectLst/>
                <a:latin typeface="Verdana" panose="020B0604030504040204" pitchFamily="34" charset="0"/>
                <a:ea typeface="Verdana" panose="020B0604030504040204" pitchFamily="34" charset="0"/>
              </a:rPr>
              <a:t>which</a:t>
            </a:r>
            <a:r>
              <a:rPr kumimoji="0" lang="it-IT" altLang="it-IT" sz="1600" b="0" i="0" u="none" strike="noStrike" cap="none" normalizeH="0" baseline="0" dirty="0">
                <a:ln>
                  <a:noFill/>
                </a:ln>
                <a:solidFill>
                  <a:srgbClr val="202124"/>
                </a:solidFill>
                <a:effectLst/>
                <a:latin typeface="Verdana" panose="020B0604030504040204" pitchFamily="34" charset="0"/>
                <a:ea typeface="Verdana" panose="020B0604030504040204" pitchFamily="34" charset="0"/>
              </a:rPr>
              <a:t> </a:t>
            </a:r>
            <a:r>
              <a:rPr kumimoji="0" lang="it-IT" altLang="it-IT" sz="1600" b="0" i="0" u="none" strike="noStrike" cap="none" normalizeH="0" baseline="0" dirty="0" err="1">
                <a:ln>
                  <a:noFill/>
                </a:ln>
                <a:solidFill>
                  <a:srgbClr val="202124"/>
                </a:solidFill>
                <a:effectLst/>
                <a:latin typeface="Verdana" panose="020B0604030504040204" pitchFamily="34" charset="0"/>
                <a:ea typeface="Verdana" panose="020B0604030504040204" pitchFamily="34" charset="0"/>
              </a:rPr>
              <a:t>attests</a:t>
            </a:r>
            <a:r>
              <a:rPr kumimoji="0" lang="it-IT" altLang="it-IT" sz="1600" b="0" i="0" u="none" strike="noStrike" cap="none" normalizeH="0" baseline="0" dirty="0">
                <a:ln>
                  <a:noFill/>
                </a:ln>
                <a:solidFill>
                  <a:srgbClr val="202124"/>
                </a:solidFill>
                <a:effectLst/>
                <a:latin typeface="Verdana" panose="020B0604030504040204" pitchFamily="34" charset="0"/>
                <a:ea typeface="Verdana" panose="020B0604030504040204" pitchFamily="34" charset="0"/>
              </a:rPr>
              <a:t> the LVII </a:t>
            </a:r>
            <a:r>
              <a:rPr kumimoji="0" lang="it-IT" altLang="it-IT" sz="1600" b="0" i="0" u="none" strike="noStrike" cap="none" normalizeH="0" baseline="0" dirty="0" err="1">
                <a:ln>
                  <a:noFill/>
                </a:ln>
                <a:solidFill>
                  <a:srgbClr val="202124"/>
                </a:solidFill>
                <a:effectLst/>
                <a:latin typeface="Verdana" panose="020B0604030504040204" pitchFamily="34" charset="0"/>
                <a:ea typeface="Verdana" panose="020B0604030504040204" pitchFamily="34" charset="0"/>
              </a:rPr>
              <a:t>miles</a:t>
            </a:r>
            <a:r>
              <a:rPr kumimoji="0" lang="it-IT" altLang="it-IT" sz="1600" b="0" i="0" u="none" strike="noStrike" cap="none" normalizeH="0" baseline="0" dirty="0">
                <a:ln>
                  <a:noFill/>
                </a:ln>
                <a:solidFill>
                  <a:srgbClr val="202124"/>
                </a:solidFill>
                <a:effectLst/>
                <a:latin typeface="Verdana" panose="020B0604030504040204" pitchFamily="34" charset="0"/>
                <a:ea typeface="Verdana" panose="020B0604030504040204" pitchFamily="34" charset="0"/>
              </a:rPr>
              <a:t> </a:t>
            </a:r>
            <a:r>
              <a:rPr kumimoji="0" lang="it-IT" altLang="it-IT" sz="1600" b="0" i="0" u="none" strike="noStrike" cap="none" normalizeH="0" baseline="0" dirty="0" err="1">
                <a:ln>
                  <a:noFill/>
                </a:ln>
                <a:solidFill>
                  <a:srgbClr val="202124"/>
                </a:solidFill>
                <a:effectLst/>
                <a:latin typeface="Verdana" panose="020B0604030504040204" pitchFamily="34" charset="0"/>
                <a:ea typeface="Verdana" panose="020B0604030504040204" pitchFamily="34" charset="0"/>
              </a:rPr>
              <a:t>that</a:t>
            </a:r>
            <a:r>
              <a:rPr kumimoji="0" lang="it-IT" altLang="it-IT" sz="1600" b="0" i="0" u="none" strike="noStrike" cap="none" normalizeH="0" baseline="0" dirty="0">
                <a:ln>
                  <a:noFill/>
                </a:ln>
                <a:solidFill>
                  <a:srgbClr val="202124"/>
                </a:solidFill>
                <a:effectLst/>
                <a:latin typeface="Verdana" panose="020B0604030504040204" pitchFamily="34" charset="0"/>
                <a:ea typeface="Verdana" panose="020B0604030504040204" pitchFamily="34" charset="0"/>
              </a:rPr>
              <a:t> </a:t>
            </a:r>
            <a:r>
              <a:rPr kumimoji="0" lang="it-IT" altLang="it-IT" sz="1600" b="0" i="0" u="none" strike="noStrike" cap="none" normalizeH="0" baseline="0" dirty="0" err="1">
                <a:ln>
                  <a:noFill/>
                </a:ln>
                <a:solidFill>
                  <a:srgbClr val="202124"/>
                </a:solidFill>
                <a:effectLst/>
                <a:latin typeface="Verdana" panose="020B0604030504040204" pitchFamily="34" charset="0"/>
                <a:ea typeface="Verdana" panose="020B0604030504040204" pitchFamily="34" charset="0"/>
              </a:rPr>
              <a:t>separated</a:t>
            </a:r>
            <a:r>
              <a:rPr kumimoji="0" lang="it-IT" altLang="it-IT" sz="1600" b="0" i="0" u="none" strike="noStrike" cap="none" normalizeH="0" baseline="0" dirty="0">
                <a:ln>
                  <a:noFill/>
                </a:ln>
                <a:solidFill>
                  <a:srgbClr val="202124"/>
                </a:solidFill>
                <a:effectLst/>
                <a:latin typeface="Verdana" panose="020B0604030504040204" pitchFamily="34" charset="0"/>
                <a:ea typeface="Verdana" panose="020B0604030504040204" pitchFamily="34" charset="0"/>
              </a:rPr>
              <a:t> Agrigento</a:t>
            </a:r>
            <a:r>
              <a:rPr lang="it-IT" altLang="it-IT" sz="1600" dirty="0">
                <a:solidFill>
                  <a:srgbClr val="202124"/>
                </a:solidFill>
                <a:latin typeface="Verdana" panose="020B0604030504040204" pitchFamily="34" charset="0"/>
                <a:ea typeface="Verdana" panose="020B0604030504040204" pitchFamily="34" charset="0"/>
              </a:rPr>
              <a:t> </a:t>
            </a:r>
            <a:r>
              <a:rPr kumimoji="0" lang="it-IT" altLang="it-IT" sz="1600" b="0" i="0" u="none" strike="noStrike" cap="none" normalizeH="0" baseline="0" dirty="0">
                <a:ln>
                  <a:noFill/>
                </a:ln>
                <a:solidFill>
                  <a:srgbClr val="202124"/>
                </a:solidFill>
                <a:effectLst/>
                <a:latin typeface="Verdana" panose="020B0604030504040204" pitchFamily="34" charset="0"/>
                <a:ea typeface="Verdana" panose="020B0604030504040204" pitchFamily="34" charset="0"/>
              </a:rPr>
              <a:t>from the site </a:t>
            </a:r>
            <a:r>
              <a:rPr kumimoji="0" lang="it-IT" altLang="it-IT" sz="1600" b="0" i="0" u="none" strike="noStrike" cap="none" normalizeH="0" baseline="0" dirty="0" err="1">
                <a:ln>
                  <a:noFill/>
                </a:ln>
                <a:solidFill>
                  <a:srgbClr val="202124"/>
                </a:solidFill>
                <a:effectLst/>
                <a:latin typeface="Verdana" panose="020B0604030504040204" pitchFamily="34" charset="0"/>
                <a:ea typeface="Verdana" panose="020B0604030504040204" pitchFamily="34" charset="0"/>
              </a:rPr>
              <a:t>where</a:t>
            </a:r>
            <a:r>
              <a:rPr kumimoji="0" lang="it-IT" altLang="it-IT" sz="1600" b="0" i="0" u="none" strike="noStrike" cap="none" normalizeH="0" baseline="0" dirty="0">
                <a:ln>
                  <a:noFill/>
                </a:ln>
                <a:solidFill>
                  <a:srgbClr val="202124"/>
                </a:solidFill>
                <a:effectLst/>
                <a:latin typeface="Verdana" panose="020B0604030504040204" pitchFamily="34" charset="0"/>
                <a:ea typeface="Verdana" panose="020B0604030504040204" pitchFamily="34" charset="0"/>
              </a:rPr>
              <a:t> </a:t>
            </a:r>
            <a:r>
              <a:rPr kumimoji="0" lang="it-IT" altLang="it-IT" sz="1600" b="0" i="0" u="none" strike="noStrike" cap="none" normalizeH="0" baseline="0" dirty="0" err="1">
                <a:ln>
                  <a:noFill/>
                </a:ln>
                <a:solidFill>
                  <a:srgbClr val="202124"/>
                </a:solidFill>
                <a:effectLst/>
                <a:latin typeface="Verdana" panose="020B0604030504040204" pitchFamily="34" charset="0"/>
                <a:ea typeface="Verdana" panose="020B0604030504040204" pitchFamily="34" charset="0"/>
              </a:rPr>
              <a:t>it</a:t>
            </a:r>
            <a:r>
              <a:rPr kumimoji="0" lang="it-IT" altLang="it-IT" sz="1600" b="0" i="0" u="none" strike="noStrike" cap="none" normalizeH="0" baseline="0" dirty="0">
                <a:ln>
                  <a:noFill/>
                </a:ln>
                <a:solidFill>
                  <a:srgbClr val="202124"/>
                </a:solidFill>
                <a:effectLst/>
                <a:latin typeface="Verdana" panose="020B0604030504040204" pitchFamily="34" charset="0"/>
                <a:ea typeface="Verdana" panose="020B0604030504040204" pitchFamily="34" charset="0"/>
              </a:rPr>
              <a:t> </a:t>
            </a:r>
            <a:r>
              <a:rPr kumimoji="0" lang="it-IT" altLang="it-IT" sz="1600" b="0" i="0" u="none" strike="noStrike" cap="none" normalizeH="0" baseline="0" dirty="0" err="1">
                <a:ln>
                  <a:noFill/>
                </a:ln>
                <a:solidFill>
                  <a:srgbClr val="202124"/>
                </a:solidFill>
                <a:effectLst/>
                <a:latin typeface="Verdana" panose="020B0604030504040204" pitchFamily="34" charset="0"/>
                <a:ea typeface="Verdana" panose="020B0604030504040204" pitchFamily="34" charset="0"/>
              </a:rPr>
              <a:t>was</a:t>
            </a:r>
            <a:r>
              <a:rPr kumimoji="0" lang="it-IT" altLang="it-IT" sz="1600" b="0" i="0" u="none" strike="noStrike" cap="none" normalizeH="0" baseline="0" dirty="0">
                <a:ln>
                  <a:noFill/>
                </a:ln>
                <a:solidFill>
                  <a:srgbClr val="202124"/>
                </a:solidFill>
                <a:effectLst/>
                <a:latin typeface="Verdana" panose="020B0604030504040204" pitchFamily="34" charset="0"/>
                <a:ea typeface="Verdana" panose="020B0604030504040204" pitchFamily="34" charset="0"/>
              </a:rPr>
              <a:t> </a:t>
            </a:r>
            <a:r>
              <a:rPr kumimoji="0" lang="it-IT" altLang="it-IT" sz="1600" b="0" i="0" u="none" strike="noStrike" cap="none" normalizeH="0" baseline="0" dirty="0" err="1">
                <a:ln>
                  <a:noFill/>
                </a:ln>
                <a:solidFill>
                  <a:srgbClr val="202124"/>
                </a:solidFill>
                <a:effectLst/>
                <a:latin typeface="Verdana" panose="020B0604030504040204" pitchFamily="34" charset="0"/>
                <a:ea typeface="Verdana" panose="020B0604030504040204" pitchFamily="34" charset="0"/>
              </a:rPr>
              <a:t>located</a:t>
            </a:r>
            <a:r>
              <a:rPr kumimoji="0" lang="it-IT" altLang="it-IT" sz="1600" b="0" i="0" u="none" strike="noStrike" cap="none" normalizeH="0" baseline="0" dirty="0">
                <a:ln>
                  <a:noFill/>
                </a:ln>
                <a:solidFill>
                  <a:srgbClr val="202124"/>
                </a:solidFill>
                <a:effectLst/>
                <a:latin typeface="Verdana" panose="020B0604030504040204" pitchFamily="34" charset="0"/>
                <a:ea typeface="Verdana" panose="020B0604030504040204" pitchFamily="34" charset="0"/>
              </a:rPr>
              <a:t>.</a:t>
            </a:r>
            <a:br>
              <a:rPr kumimoji="0" lang="it-IT" altLang="it-IT" sz="1600" b="0" i="0" u="none" strike="noStrike" cap="none" normalizeH="0" baseline="0" dirty="0">
                <a:ln>
                  <a:noFill/>
                </a:ln>
                <a:solidFill>
                  <a:srgbClr val="202124"/>
                </a:solidFill>
                <a:effectLst/>
                <a:latin typeface="Verdana" panose="020B0604030504040204" pitchFamily="34" charset="0"/>
                <a:ea typeface="Verdana" panose="020B0604030504040204" pitchFamily="34" charset="0"/>
              </a:rPr>
            </a:br>
            <a:r>
              <a:rPr kumimoji="0" lang="it-IT" altLang="it-IT" sz="1600" b="0" i="0" u="none" strike="noStrike" cap="none" normalizeH="0" baseline="0" dirty="0">
                <a:ln>
                  <a:noFill/>
                </a:ln>
                <a:solidFill>
                  <a:srgbClr val="202124"/>
                </a:solidFill>
                <a:effectLst/>
                <a:latin typeface="Verdana" panose="020B0604030504040204" pitchFamily="34" charset="0"/>
                <a:ea typeface="Verdana" panose="020B0604030504040204" pitchFamily="34" charset="0"/>
              </a:rPr>
              <a:t>The </a:t>
            </a:r>
            <a:r>
              <a:rPr kumimoji="0" lang="it-IT" altLang="it-IT" sz="1600" b="0" i="0" u="none" strike="noStrike" cap="none" normalizeH="0" baseline="0" dirty="0" err="1">
                <a:ln>
                  <a:noFill/>
                </a:ln>
                <a:solidFill>
                  <a:srgbClr val="202124"/>
                </a:solidFill>
                <a:effectLst/>
                <a:latin typeface="Verdana" panose="020B0604030504040204" pitchFamily="34" charset="0"/>
                <a:ea typeface="Verdana" panose="020B0604030504040204" pitchFamily="34" charset="0"/>
              </a:rPr>
              <a:t>epigraph</a:t>
            </a:r>
            <a:r>
              <a:rPr kumimoji="0" lang="it-IT" altLang="it-IT" sz="1600" b="0" i="0" u="none" strike="noStrike" cap="none" normalizeH="0" baseline="0" dirty="0">
                <a:ln>
                  <a:noFill/>
                </a:ln>
                <a:solidFill>
                  <a:srgbClr val="202124"/>
                </a:solidFill>
                <a:effectLst/>
                <a:latin typeface="Verdana" panose="020B0604030504040204" pitchFamily="34" charset="0"/>
                <a:ea typeface="Verdana" panose="020B0604030504040204" pitchFamily="34" charset="0"/>
              </a:rPr>
              <a:t> "Aurelio Cotta Console" </a:t>
            </a:r>
            <a:r>
              <a:rPr kumimoji="0" lang="it-IT" altLang="it-IT" sz="1600" b="0" i="0" u="none" strike="noStrike" cap="none" normalizeH="0" baseline="0" dirty="0" err="1">
                <a:ln>
                  <a:noFill/>
                </a:ln>
                <a:solidFill>
                  <a:srgbClr val="202124"/>
                </a:solidFill>
                <a:effectLst/>
                <a:latin typeface="Verdana" panose="020B0604030504040204" pitchFamily="34" charset="0"/>
                <a:ea typeface="Verdana" panose="020B0604030504040204" pitchFamily="34" charset="0"/>
              </a:rPr>
              <a:t>traces</a:t>
            </a:r>
            <a:r>
              <a:rPr kumimoji="0" lang="it-IT" altLang="it-IT" sz="1600" b="0" i="0" u="none" strike="noStrike" cap="none" normalizeH="0" baseline="0" dirty="0">
                <a:ln>
                  <a:noFill/>
                </a:ln>
                <a:solidFill>
                  <a:srgbClr val="202124"/>
                </a:solidFill>
                <a:effectLst/>
                <a:latin typeface="Verdana" panose="020B0604030504040204" pitchFamily="34" charset="0"/>
                <a:ea typeface="Verdana" panose="020B0604030504040204" pitchFamily="34" charset="0"/>
              </a:rPr>
              <a:t> the </a:t>
            </a:r>
            <a:r>
              <a:rPr kumimoji="0" lang="it-IT" altLang="it-IT" sz="1600" b="0" i="0" u="none" strike="noStrike" cap="none" normalizeH="0" baseline="0" dirty="0" err="1">
                <a:ln>
                  <a:noFill/>
                </a:ln>
                <a:solidFill>
                  <a:srgbClr val="202124"/>
                </a:solidFill>
                <a:effectLst/>
                <a:latin typeface="Verdana" panose="020B0604030504040204" pitchFamily="34" charset="0"/>
                <a:ea typeface="Verdana" panose="020B0604030504040204" pitchFamily="34" charset="0"/>
              </a:rPr>
              <a:t>piece</a:t>
            </a:r>
            <a:r>
              <a:rPr kumimoji="0" lang="it-IT" altLang="it-IT" sz="1600" b="0" i="0" u="none" strike="noStrike" cap="none" normalizeH="0" baseline="0" dirty="0">
                <a:ln>
                  <a:noFill/>
                </a:ln>
                <a:solidFill>
                  <a:srgbClr val="202124"/>
                </a:solidFill>
                <a:effectLst/>
                <a:latin typeface="Verdana" panose="020B0604030504040204" pitchFamily="34" charset="0"/>
                <a:ea typeface="Verdana" panose="020B0604030504040204" pitchFamily="34" charset="0"/>
              </a:rPr>
              <a:t> back to 252 b.C. </a:t>
            </a:r>
            <a:r>
              <a:rPr kumimoji="0" lang="it-IT" altLang="it-IT" sz="2100" b="0" i="0" u="none" strike="noStrike" cap="none" normalizeH="0" baseline="0" dirty="0">
                <a:ln>
                  <a:noFill/>
                </a:ln>
                <a:solidFill>
                  <a:srgbClr val="202124"/>
                </a:solidFill>
                <a:effectLst/>
                <a:latin typeface="inherit"/>
              </a:rPr>
              <a:t>. </a:t>
            </a:r>
            <a:br>
              <a:rPr kumimoji="0" lang="it-IT" altLang="it-IT" sz="2100" b="0" i="0" u="none" strike="noStrike" cap="none" normalizeH="0" baseline="0" dirty="0">
                <a:ln>
                  <a:noFill/>
                </a:ln>
                <a:solidFill>
                  <a:srgbClr val="202124"/>
                </a:solidFill>
                <a:effectLst/>
                <a:latin typeface="inherit"/>
              </a:rPr>
            </a:br>
            <a:endParaRPr kumimoji="0" lang="it-IT" altLang="it-IT" sz="1800" b="0" i="0" u="none" strike="noStrike" cap="none" normalizeH="0" baseline="0" dirty="0">
              <a:ln>
                <a:noFill/>
              </a:ln>
              <a:solidFill>
                <a:schemeClr val="tx1"/>
              </a:solidFill>
              <a:effectLst/>
              <a:latin typeface="Arial" panose="020B0604020202020204" pitchFamily="34" charset="0"/>
            </a:endParaRPr>
          </a:p>
        </p:txBody>
      </p:sp>
      <p:pic>
        <p:nvPicPr>
          <p:cNvPr id="3" name="Immagine 2">
            <a:extLst>
              <a:ext uri="{FF2B5EF4-FFF2-40B4-BE49-F238E27FC236}">
                <a16:creationId xmlns:a16="http://schemas.microsoft.com/office/drawing/2014/main" id="{E796FE1E-47F3-4262-83B6-7FE8991955F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31454" y="3634648"/>
            <a:ext cx="2321200" cy="3098922"/>
          </a:xfrm>
          <a:prstGeom prst="rect">
            <a:avLst/>
          </a:prstGeom>
          <a:ln w="28575">
            <a:solidFill>
              <a:schemeClr val="tx1"/>
            </a:solidFill>
          </a:ln>
        </p:spPr>
      </p:pic>
      <p:pic>
        <p:nvPicPr>
          <p:cNvPr id="5" name="Immagine 4">
            <a:extLst>
              <a:ext uri="{FF2B5EF4-FFF2-40B4-BE49-F238E27FC236}">
                <a16:creationId xmlns:a16="http://schemas.microsoft.com/office/drawing/2014/main" id="{A84DBECC-2B85-4ACA-A278-267281EEB99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49384" y="1041600"/>
            <a:ext cx="3587623" cy="2387400"/>
          </a:xfrm>
          <a:prstGeom prst="rect">
            <a:avLst/>
          </a:prstGeom>
          <a:ln w="28575">
            <a:solidFill>
              <a:schemeClr val="tx1"/>
            </a:solidFill>
          </a:ln>
        </p:spPr>
      </p:pic>
      <p:sp>
        <p:nvSpPr>
          <p:cNvPr id="4" name="CasellaDiTesto 3">
            <a:extLst>
              <a:ext uri="{FF2B5EF4-FFF2-40B4-BE49-F238E27FC236}">
                <a16:creationId xmlns:a16="http://schemas.microsoft.com/office/drawing/2014/main" id="{7686F6EE-57E5-4AF1-B226-4D0254AF54B9}"/>
              </a:ext>
            </a:extLst>
          </p:cNvPr>
          <p:cNvSpPr txBox="1"/>
          <p:nvPr/>
        </p:nvSpPr>
        <p:spPr>
          <a:xfrm>
            <a:off x="428262" y="466620"/>
            <a:ext cx="5127585" cy="369332"/>
          </a:xfrm>
          <a:prstGeom prst="rect">
            <a:avLst/>
          </a:prstGeom>
          <a:noFill/>
        </p:spPr>
        <p:txBody>
          <a:bodyPr wrap="square" rtlCol="0">
            <a:spAutoFit/>
          </a:bodyPr>
          <a:lstStyle/>
          <a:p>
            <a:r>
              <a:rPr lang="it-IT" b="1" dirty="0">
                <a:latin typeface="Verdana" panose="020B0604030504040204" pitchFamily="34" charset="0"/>
                <a:ea typeface="Verdana" panose="020B0604030504040204" pitchFamily="34" charset="0"/>
              </a:rPr>
              <a:t>THE CIVIC MUSEUM OF CORLEONE </a:t>
            </a:r>
          </a:p>
        </p:txBody>
      </p:sp>
    </p:spTree>
    <p:extLst>
      <p:ext uri="{BB962C8B-B14F-4D97-AF65-F5344CB8AC3E}">
        <p14:creationId xmlns:p14="http://schemas.microsoft.com/office/powerpoint/2010/main" val="35194411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accent6">
            <a:lumMod val="75000"/>
          </a:schemeClr>
        </a:solidFill>
        <a:effectLst/>
      </p:bgPr>
    </p:bg>
    <p:spTree>
      <p:nvGrpSpPr>
        <p:cNvPr id="1" name=""/>
        <p:cNvGrpSpPr/>
        <p:nvPr/>
      </p:nvGrpSpPr>
      <p:grpSpPr>
        <a:xfrm>
          <a:off x="0" y="0"/>
          <a:ext cx="0" cy="0"/>
          <a:chOff x="0" y="0"/>
          <a:chExt cx="0" cy="0"/>
        </a:xfrm>
      </p:grpSpPr>
      <p:sp>
        <p:nvSpPr>
          <p:cNvPr id="3" name="Rectangle 1">
            <a:extLst>
              <a:ext uri="{FF2B5EF4-FFF2-40B4-BE49-F238E27FC236}">
                <a16:creationId xmlns:a16="http://schemas.microsoft.com/office/drawing/2014/main" id="{D391838B-3330-4383-81A8-4040BA377342}"/>
              </a:ext>
            </a:extLst>
          </p:cNvPr>
          <p:cNvSpPr>
            <a:spLocks noChangeArrowheads="1"/>
          </p:cNvSpPr>
          <p:nvPr/>
        </p:nvSpPr>
        <p:spPr bwMode="auto">
          <a:xfrm>
            <a:off x="303068" y="340205"/>
            <a:ext cx="2772792" cy="3421458"/>
          </a:xfrm>
          <a:prstGeom prst="rect">
            <a:avLst/>
          </a:prstGeom>
          <a:solidFill>
            <a:schemeClr val="accent6">
              <a:lumMod val="75000"/>
            </a:schemeClr>
          </a:solidFill>
          <a:ln>
            <a:noFill/>
          </a:ln>
          <a:effectLst/>
        </p:spPr>
        <p:txBody>
          <a:bodyPr vert="horz" wrap="square" lIns="0" tIns="-12696" rIns="0" bIns="-12696"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it-IT" altLang="it-IT" sz="1400" b="0" i="0" u="none" strike="noStrike" cap="none" normalizeH="0" baseline="0" dirty="0">
                <a:ln>
                  <a:noFill/>
                </a:ln>
                <a:solidFill>
                  <a:srgbClr val="202124"/>
                </a:solidFill>
                <a:effectLst/>
                <a:latin typeface="Verdana" panose="020B0604030504040204" pitchFamily="34" charset="0"/>
                <a:ea typeface="Verdana" panose="020B0604030504040204" pitchFamily="34" charset="0"/>
              </a:rPr>
              <a:t>Rocca </a:t>
            </a:r>
            <a:r>
              <a:rPr kumimoji="0" lang="it-IT" altLang="it-IT" sz="1400" b="0" i="0" u="none" strike="noStrike" cap="none" normalizeH="0" baseline="0" dirty="0" err="1">
                <a:ln>
                  <a:noFill/>
                </a:ln>
                <a:solidFill>
                  <a:srgbClr val="202124"/>
                </a:solidFill>
                <a:effectLst/>
                <a:latin typeface="Verdana" panose="020B0604030504040204" pitchFamily="34" charset="0"/>
                <a:ea typeface="Verdana" panose="020B0604030504040204" pitchFamily="34" charset="0"/>
              </a:rPr>
              <a:t>Busambra</a:t>
            </a:r>
            <a:r>
              <a:rPr kumimoji="0" lang="it-IT" altLang="it-IT" sz="1400" b="0" i="0" u="none" strike="noStrike" cap="none" normalizeH="0" baseline="0" dirty="0">
                <a:ln>
                  <a:noFill/>
                </a:ln>
                <a:solidFill>
                  <a:srgbClr val="202124"/>
                </a:solidFill>
                <a:effectLst/>
                <a:latin typeface="Verdana" panose="020B0604030504040204" pitchFamily="34" charset="0"/>
                <a:ea typeface="Verdana" panose="020B0604030504040204" pitchFamily="34" charset="0"/>
              </a:rPr>
              <a:t> (1915 </a:t>
            </a:r>
            <a:r>
              <a:rPr kumimoji="0" lang="it-IT" altLang="it-IT" sz="1400" b="0" i="0" u="none" strike="noStrike" cap="none" normalizeH="0" baseline="0" dirty="0" err="1">
                <a:ln>
                  <a:noFill/>
                </a:ln>
                <a:solidFill>
                  <a:srgbClr val="202124"/>
                </a:solidFill>
                <a:effectLst/>
                <a:latin typeface="Verdana" panose="020B0604030504040204" pitchFamily="34" charset="0"/>
                <a:ea typeface="Verdana" panose="020B0604030504040204" pitchFamily="34" charset="0"/>
              </a:rPr>
              <a:t>meters</a:t>
            </a:r>
            <a:r>
              <a:rPr kumimoji="0" lang="it-IT" altLang="it-IT" sz="1400" b="0" i="0" u="none" strike="noStrike" cap="none" normalizeH="0" baseline="0" dirty="0">
                <a:ln>
                  <a:noFill/>
                </a:ln>
                <a:solidFill>
                  <a:srgbClr val="202124"/>
                </a:solidFill>
                <a:effectLst/>
                <a:latin typeface="Verdana" panose="020B0604030504040204" pitchFamily="34" charset="0"/>
                <a:ea typeface="Verdana" panose="020B0604030504040204" pitchFamily="34" charset="0"/>
              </a:rPr>
              <a:t>) </a:t>
            </a:r>
            <a:r>
              <a:rPr kumimoji="0" lang="it-IT" altLang="it-IT" sz="1400" b="0" i="0" u="none" strike="noStrike" cap="none" normalizeH="0" baseline="0" dirty="0" err="1">
                <a:ln>
                  <a:noFill/>
                </a:ln>
                <a:solidFill>
                  <a:srgbClr val="202124"/>
                </a:solidFill>
                <a:effectLst/>
                <a:latin typeface="Verdana" panose="020B0604030504040204" pitchFamily="34" charset="0"/>
                <a:ea typeface="Verdana" panose="020B0604030504040204" pitchFamily="34" charset="0"/>
              </a:rPr>
              <a:t>is</a:t>
            </a:r>
            <a:r>
              <a:rPr kumimoji="0" lang="it-IT" altLang="it-IT" sz="1400" b="0" i="0" u="none" strike="noStrike" cap="none" normalizeH="0" baseline="0" dirty="0">
                <a:ln>
                  <a:noFill/>
                </a:ln>
                <a:solidFill>
                  <a:srgbClr val="202124"/>
                </a:solidFill>
                <a:effectLst/>
                <a:latin typeface="Verdana" panose="020B0604030504040204" pitchFamily="34" charset="0"/>
                <a:ea typeface="Verdana" panose="020B0604030504040204" pitchFamily="34" charset="0"/>
              </a:rPr>
              <a:t> an </a:t>
            </a:r>
            <a:r>
              <a:rPr kumimoji="0" lang="it-IT" altLang="it-IT" sz="1400" b="0" i="0" u="none" strike="noStrike" cap="none" normalizeH="0" baseline="0" dirty="0" err="1">
                <a:ln>
                  <a:noFill/>
                </a:ln>
                <a:solidFill>
                  <a:srgbClr val="202124"/>
                </a:solidFill>
                <a:effectLst/>
                <a:latin typeface="Verdana" panose="020B0604030504040204" pitchFamily="34" charset="0"/>
                <a:ea typeface="Verdana" panose="020B0604030504040204" pitchFamily="34" charset="0"/>
              </a:rPr>
              <a:t>imposing</a:t>
            </a:r>
            <a:r>
              <a:rPr kumimoji="0" lang="it-IT" altLang="it-IT" sz="1400" b="0" i="0" u="none" strike="noStrike" cap="none" normalizeH="0" baseline="0" dirty="0">
                <a:ln>
                  <a:noFill/>
                </a:ln>
                <a:solidFill>
                  <a:srgbClr val="202124"/>
                </a:solidFill>
                <a:effectLst/>
                <a:latin typeface="Verdana" panose="020B0604030504040204" pitchFamily="34" charset="0"/>
                <a:ea typeface="Verdana" panose="020B0604030504040204" pitchFamily="34" charset="0"/>
              </a:rPr>
              <a:t> </a:t>
            </a:r>
            <a:r>
              <a:rPr kumimoji="0" lang="it-IT" altLang="it-IT" sz="1400" b="0" i="0" u="none" strike="noStrike" cap="none" normalizeH="0" baseline="0" dirty="0" err="1">
                <a:ln>
                  <a:noFill/>
                </a:ln>
                <a:solidFill>
                  <a:srgbClr val="202124"/>
                </a:solidFill>
                <a:effectLst/>
                <a:latin typeface="Verdana" panose="020B0604030504040204" pitchFamily="34" charset="0"/>
                <a:ea typeface="Verdana" panose="020B0604030504040204" pitchFamily="34" charset="0"/>
              </a:rPr>
              <a:t>limestone</a:t>
            </a:r>
            <a:r>
              <a:rPr kumimoji="0" lang="it-IT" altLang="it-IT" sz="1400" b="0" i="0" u="none" strike="noStrike" cap="none" normalizeH="0" baseline="0" dirty="0">
                <a:ln>
                  <a:noFill/>
                </a:ln>
                <a:solidFill>
                  <a:srgbClr val="202124"/>
                </a:solidFill>
                <a:effectLst/>
                <a:latin typeface="Verdana" panose="020B0604030504040204" pitchFamily="34" charset="0"/>
                <a:ea typeface="Verdana" panose="020B0604030504040204" pitchFamily="34" charset="0"/>
              </a:rPr>
              <a:t> </a:t>
            </a:r>
            <a:r>
              <a:rPr kumimoji="0" lang="it-IT" altLang="it-IT" sz="1400" b="0" i="0" u="none" strike="noStrike" cap="none" normalizeH="0" baseline="0" dirty="0" err="1">
                <a:ln>
                  <a:noFill/>
                </a:ln>
                <a:solidFill>
                  <a:srgbClr val="202124"/>
                </a:solidFill>
                <a:effectLst/>
                <a:latin typeface="Verdana" panose="020B0604030504040204" pitchFamily="34" charset="0"/>
                <a:ea typeface="Verdana" panose="020B0604030504040204" pitchFamily="34" charset="0"/>
              </a:rPr>
              <a:t>massif</a:t>
            </a:r>
            <a:r>
              <a:rPr kumimoji="0" lang="it-IT" altLang="it-IT" sz="1400" b="0" i="0" u="none" strike="noStrike" cap="none" normalizeH="0" baseline="0" dirty="0">
                <a:ln>
                  <a:noFill/>
                </a:ln>
                <a:solidFill>
                  <a:srgbClr val="202124"/>
                </a:solidFill>
                <a:effectLst/>
                <a:latin typeface="Verdana" panose="020B0604030504040204" pitchFamily="34" charset="0"/>
                <a:ea typeface="Verdana" panose="020B0604030504040204" pitchFamily="34" charset="0"/>
              </a:rPr>
              <a:t>, </a:t>
            </a:r>
            <a:r>
              <a:rPr kumimoji="0" lang="it-IT" altLang="it-IT" sz="1400" b="0" i="0" u="none" strike="noStrike" cap="none" normalizeH="0" baseline="0" dirty="0" err="1">
                <a:ln>
                  <a:noFill/>
                </a:ln>
                <a:solidFill>
                  <a:srgbClr val="202124"/>
                </a:solidFill>
                <a:effectLst/>
                <a:latin typeface="Verdana" panose="020B0604030504040204" pitchFamily="34" charset="0"/>
                <a:ea typeface="Verdana" panose="020B0604030504040204" pitchFamily="34" charset="0"/>
              </a:rPr>
              <a:t>overlooks</a:t>
            </a:r>
            <a:r>
              <a:rPr kumimoji="0" lang="it-IT" altLang="it-IT" sz="1400" b="0" i="0" u="none" strike="noStrike" cap="none" normalizeH="0" baseline="0" dirty="0">
                <a:ln>
                  <a:noFill/>
                </a:ln>
                <a:solidFill>
                  <a:srgbClr val="202124"/>
                </a:solidFill>
                <a:effectLst/>
                <a:latin typeface="Verdana" panose="020B0604030504040204" pitchFamily="34" charset="0"/>
                <a:ea typeface="Verdana" panose="020B0604030504040204" pitchFamily="34" charset="0"/>
              </a:rPr>
              <a:t> a </a:t>
            </a:r>
            <a:r>
              <a:rPr kumimoji="0" lang="it-IT" altLang="it-IT" sz="1400" b="0" i="0" u="none" strike="noStrike" cap="none" normalizeH="0" baseline="0" dirty="0" err="1">
                <a:ln>
                  <a:noFill/>
                </a:ln>
                <a:solidFill>
                  <a:srgbClr val="202124"/>
                </a:solidFill>
                <a:effectLst/>
                <a:latin typeface="Verdana" panose="020B0604030504040204" pitchFamily="34" charset="0"/>
                <a:ea typeface="Verdana" panose="020B0604030504040204" pitchFamily="34" charset="0"/>
              </a:rPr>
              <a:t>huge</a:t>
            </a:r>
            <a:r>
              <a:rPr kumimoji="0" lang="it-IT" altLang="it-IT" sz="1400" b="0" i="0" u="none" strike="noStrike" cap="none" normalizeH="0" baseline="0" dirty="0">
                <a:ln>
                  <a:noFill/>
                </a:ln>
                <a:solidFill>
                  <a:srgbClr val="202124"/>
                </a:solidFill>
                <a:effectLst/>
                <a:latin typeface="Verdana" panose="020B0604030504040204" pitchFamily="34" charset="0"/>
                <a:ea typeface="Verdana" panose="020B0604030504040204" pitchFamily="34" charset="0"/>
              </a:rPr>
              <a:t> green </a:t>
            </a:r>
            <a:r>
              <a:rPr kumimoji="0" lang="it-IT" altLang="it-IT" sz="1400" b="0" i="0" u="none" strike="noStrike" cap="none" normalizeH="0" baseline="0" dirty="0" err="1">
                <a:ln>
                  <a:noFill/>
                </a:ln>
                <a:solidFill>
                  <a:srgbClr val="202124"/>
                </a:solidFill>
                <a:effectLst/>
                <a:latin typeface="Verdana" panose="020B0604030504040204" pitchFamily="34" charset="0"/>
                <a:ea typeface="Verdana" panose="020B0604030504040204" pitchFamily="34" charset="0"/>
              </a:rPr>
              <a:t>expanse</a:t>
            </a:r>
            <a:r>
              <a:rPr kumimoji="0" lang="it-IT" altLang="it-IT" sz="1400" b="0" i="0" u="none" strike="noStrike" cap="none" normalizeH="0" baseline="0" dirty="0">
                <a:ln>
                  <a:noFill/>
                </a:ln>
                <a:solidFill>
                  <a:srgbClr val="202124"/>
                </a:solidFill>
                <a:effectLst/>
                <a:latin typeface="Verdana" panose="020B0604030504040204" pitchFamily="34" charset="0"/>
                <a:ea typeface="Verdana" panose="020B0604030504040204" pitchFamily="34" charset="0"/>
              </a:rPr>
              <a:t> full of </a:t>
            </a:r>
            <a:r>
              <a:rPr kumimoji="0" lang="it-IT" altLang="it-IT" sz="1400" b="0" i="0" u="none" strike="noStrike" cap="none" normalizeH="0" baseline="0" dirty="0" err="1">
                <a:ln>
                  <a:noFill/>
                </a:ln>
                <a:solidFill>
                  <a:srgbClr val="202124"/>
                </a:solidFill>
                <a:effectLst/>
                <a:latin typeface="Verdana" panose="020B0604030504040204" pitchFamily="34" charset="0"/>
                <a:ea typeface="Verdana" panose="020B0604030504040204" pitchFamily="34" charset="0"/>
              </a:rPr>
              <a:t>valleys</a:t>
            </a:r>
            <a:r>
              <a:rPr kumimoji="0" lang="it-IT" altLang="it-IT" sz="1400" b="0" i="0" u="none" strike="noStrike" cap="none" normalizeH="0" baseline="0" dirty="0">
                <a:ln>
                  <a:noFill/>
                </a:ln>
                <a:solidFill>
                  <a:srgbClr val="202124"/>
                </a:solidFill>
                <a:effectLst/>
                <a:latin typeface="Verdana" panose="020B0604030504040204" pitchFamily="34" charset="0"/>
                <a:ea typeface="Verdana" panose="020B0604030504040204" pitchFamily="34" charset="0"/>
              </a:rPr>
              <a:t> and streams in </a:t>
            </a:r>
            <a:r>
              <a:rPr kumimoji="0" lang="it-IT" altLang="it-IT" sz="1400" b="0" i="0" u="none" strike="noStrike" cap="none" normalizeH="0" baseline="0" dirty="0" err="1">
                <a:ln>
                  <a:noFill/>
                </a:ln>
                <a:solidFill>
                  <a:srgbClr val="202124"/>
                </a:solidFill>
                <a:effectLst/>
                <a:latin typeface="Verdana" panose="020B0604030504040204" pitchFamily="34" charset="0"/>
                <a:ea typeface="Verdana" panose="020B0604030504040204" pitchFamily="34" charset="0"/>
              </a:rPr>
              <a:t>which</a:t>
            </a:r>
            <a:r>
              <a:rPr kumimoji="0" lang="it-IT" altLang="it-IT" sz="1400" b="0" i="0" u="none" strike="noStrike" cap="none" normalizeH="0" baseline="0" dirty="0">
                <a:ln>
                  <a:noFill/>
                </a:ln>
                <a:solidFill>
                  <a:srgbClr val="202124"/>
                </a:solidFill>
                <a:effectLst/>
                <a:latin typeface="Verdana" panose="020B0604030504040204" pitchFamily="34" charset="0"/>
                <a:ea typeface="Verdana" panose="020B0604030504040204" pitchFamily="34" charset="0"/>
              </a:rPr>
              <a:t> </a:t>
            </a:r>
            <a:r>
              <a:rPr kumimoji="0" lang="it-IT" altLang="it-IT" sz="1400" b="0" i="0" u="none" strike="noStrike" cap="none" normalizeH="0" baseline="0" dirty="0" err="1">
                <a:ln>
                  <a:noFill/>
                </a:ln>
                <a:solidFill>
                  <a:srgbClr val="202124"/>
                </a:solidFill>
                <a:effectLst/>
                <a:latin typeface="Verdana" panose="020B0604030504040204" pitchFamily="34" charset="0"/>
                <a:ea typeface="Verdana" panose="020B0604030504040204" pitchFamily="34" charset="0"/>
              </a:rPr>
              <a:t>countless</a:t>
            </a:r>
            <a:r>
              <a:rPr kumimoji="0" lang="it-IT" altLang="it-IT" sz="1400" b="0" i="0" u="none" strike="noStrike" cap="none" normalizeH="0" baseline="0" dirty="0">
                <a:ln>
                  <a:noFill/>
                </a:ln>
                <a:solidFill>
                  <a:srgbClr val="202124"/>
                </a:solidFill>
                <a:effectLst/>
                <a:latin typeface="Verdana" panose="020B0604030504040204" pitchFamily="34" charset="0"/>
                <a:ea typeface="Verdana" panose="020B0604030504040204" pitchFamily="34" charset="0"/>
              </a:rPr>
              <a:t> </a:t>
            </a:r>
            <a:r>
              <a:rPr kumimoji="0" lang="it-IT" altLang="it-IT" sz="1400" b="0" i="0" u="none" strike="noStrike" cap="none" normalizeH="0" baseline="0" dirty="0" err="1">
                <a:ln>
                  <a:noFill/>
                </a:ln>
                <a:solidFill>
                  <a:srgbClr val="202124"/>
                </a:solidFill>
                <a:effectLst/>
                <a:latin typeface="Verdana" panose="020B0604030504040204" pitchFamily="34" charset="0"/>
                <a:ea typeface="Verdana" panose="020B0604030504040204" pitchFamily="34" charset="0"/>
              </a:rPr>
              <a:t>animal</a:t>
            </a:r>
            <a:r>
              <a:rPr kumimoji="0" lang="it-IT" altLang="it-IT" sz="1400" b="0" i="0" u="none" strike="noStrike" cap="none" normalizeH="0" baseline="0" dirty="0">
                <a:ln>
                  <a:noFill/>
                </a:ln>
                <a:solidFill>
                  <a:srgbClr val="202124"/>
                </a:solidFill>
                <a:effectLst/>
                <a:latin typeface="Verdana" panose="020B0604030504040204" pitchFamily="34" charset="0"/>
                <a:ea typeface="Verdana" panose="020B0604030504040204" pitchFamily="34" charset="0"/>
              </a:rPr>
              <a:t> and plant </a:t>
            </a:r>
            <a:r>
              <a:rPr kumimoji="0" lang="it-IT" altLang="it-IT" sz="1400" b="0" i="0" u="none" strike="noStrike" cap="none" normalizeH="0" baseline="0" dirty="0" err="1">
                <a:ln>
                  <a:noFill/>
                </a:ln>
                <a:solidFill>
                  <a:srgbClr val="202124"/>
                </a:solidFill>
                <a:effectLst/>
                <a:latin typeface="Verdana" panose="020B0604030504040204" pitchFamily="34" charset="0"/>
                <a:ea typeface="Verdana" panose="020B0604030504040204" pitchFamily="34" charset="0"/>
              </a:rPr>
              <a:t>species</a:t>
            </a:r>
            <a:r>
              <a:rPr kumimoji="0" lang="it-IT" altLang="it-IT" sz="1400" b="0" i="0" u="none" strike="noStrike" cap="none" normalizeH="0" baseline="0" dirty="0">
                <a:ln>
                  <a:noFill/>
                </a:ln>
                <a:solidFill>
                  <a:srgbClr val="202124"/>
                </a:solidFill>
                <a:effectLst/>
                <a:latin typeface="Verdana" panose="020B0604030504040204" pitchFamily="34" charset="0"/>
                <a:ea typeface="Verdana" panose="020B0604030504040204" pitchFamily="34" charset="0"/>
              </a:rPr>
              <a:t> live. From </a:t>
            </a:r>
            <a:r>
              <a:rPr kumimoji="0" lang="it-IT" altLang="it-IT" sz="1400" b="0" i="0" u="none" strike="noStrike" cap="none" normalizeH="0" baseline="0" dirty="0" err="1">
                <a:ln>
                  <a:noFill/>
                </a:ln>
                <a:solidFill>
                  <a:srgbClr val="202124"/>
                </a:solidFill>
                <a:effectLst/>
                <a:latin typeface="Verdana" panose="020B0604030504040204" pitchFamily="34" charset="0"/>
                <a:ea typeface="Verdana" panose="020B0604030504040204" pitchFamily="34" charset="0"/>
              </a:rPr>
              <a:t>its</a:t>
            </a:r>
            <a:r>
              <a:rPr kumimoji="0" lang="it-IT" altLang="it-IT" sz="1400" b="0" i="0" u="none" strike="noStrike" cap="none" normalizeH="0" baseline="0" dirty="0">
                <a:ln>
                  <a:noFill/>
                </a:ln>
                <a:solidFill>
                  <a:srgbClr val="202124"/>
                </a:solidFill>
                <a:effectLst/>
                <a:latin typeface="Verdana" panose="020B0604030504040204" pitchFamily="34" charset="0"/>
                <a:ea typeface="Verdana" panose="020B0604030504040204" pitchFamily="34" charset="0"/>
              </a:rPr>
              <a:t> </a:t>
            </a:r>
            <a:r>
              <a:rPr kumimoji="0" lang="it-IT" altLang="it-IT" sz="1400" b="0" i="0" u="none" strike="noStrike" cap="none" normalizeH="0" baseline="0" dirty="0" err="1">
                <a:ln>
                  <a:noFill/>
                </a:ln>
                <a:solidFill>
                  <a:srgbClr val="202124"/>
                </a:solidFill>
                <a:effectLst/>
                <a:latin typeface="Verdana" panose="020B0604030504040204" pitchFamily="34" charset="0"/>
                <a:ea typeface="Verdana" panose="020B0604030504040204" pitchFamily="34" charset="0"/>
              </a:rPr>
              <a:t>extremity</a:t>
            </a:r>
            <a:r>
              <a:rPr kumimoji="0" lang="it-IT" altLang="it-IT" sz="1400" b="0" i="0" u="none" strike="noStrike" cap="none" normalizeH="0" baseline="0" dirty="0">
                <a:ln>
                  <a:noFill/>
                </a:ln>
                <a:solidFill>
                  <a:srgbClr val="202124"/>
                </a:solidFill>
                <a:effectLst/>
                <a:latin typeface="Verdana" panose="020B0604030504040204" pitchFamily="34" charset="0"/>
                <a:ea typeface="Verdana" panose="020B0604030504040204" pitchFamily="34" charset="0"/>
              </a:rPr>
              <a:t> </a:t>
            </a:r>
            <a:r>
              <a:rPr kumimoji="0" lang="it-IT" altLang="it-IT" sz="1400" b="0" i="0" u="none" strike="noStrike" cap="none" normalizeH="0" baseline="0" dirty="0" err="1">
                <a:ln>
                  <a:noFill/>
                </a:ln>
                <a:solidFill>
                  <a:srgbClr val="202124"/>
                </a:solidFill>
                <a:effectLst/>
                <a:latin typeface="Verdana" panose="020B0604030504040204" pitchFamily="34" charset="0"/>
                <a:ea typeface="Verdana" panose="020B0604030504040204" pitchFamily="34" charset="0"/>
              </a:rPr>
              <a:t>it</a:t>
            </a:r>
            <a:r>
              <a:rPr kumimoji="0" lang="it-IT" altLang="it-IT" sz="1400" b="0" i="0" u="none" strike="noStrike" cap="none" normalizeH="0" baseline="0" dirty="0">
                <a:ln>
                  <a:noFill/>
                </a:ln>
                <a:solidFill>
                  <a:srgbClr val="202124"/>
                </a:solidFill>
                <a:effectLst/>
                <a:latin typeface="Verdana" panose="020B0604030504040204" pitchFamily="34" charset="0"/>
                <a:ea typeface="Verdana" panose="020B0604030504040204" pitchFamily="34" charset="0"/>
              </a:rPr>
              <a:t> </a:t>
            </a:r>
            <a:r>
              <a:rPr kumimoji="0" lang="it-IT" altLang="it-IT" sz="1400" b="0" i="0" u="none" strike="noStrike" cap="none" normalizeH="0" baseline="0" dirty="0" err="1">
                <a:ln>
                  <a:noFill/>
                </a:ln>
                <a:solidFill>
                  <a:srgbClr val="202124"/>
                </a:solidFill>
                <a:effectLst/>
                <a:latin typeface="Verdana" panose="020B0604030504040204" pitchFamily="34" charset="0"/>
                <a:ea typeface="Verdana" panose="020B0604030504040204" pitchFamily="34" charset="0"/>
              </a:rPr>
              <a:t>is</a:t>
            </a:r>
            <a:r>
              <a:rPr kumimoji="0" lang="it-IT" altLang="it-IT" sz="1400" b="0" i="0" u="none" strike="noStrike" cap="none" normalizeH="0" baseline="0" dirty="0">
                <a:ln>
                  <a:noFill/>
                </a:ln>
                <a:solidFill>
                  <a:srgbClr val="202124"/>
                </a:solidFill>
                <a:effectLst/>
                <a:latin typeface="Verdana" panose="020B0604030504040204" pitchFamily="34" charset="0"/>
                <a:ea typeface="Verdana" panose="020B0604030504040204" pitchFamily="34" charset="0"/>
              </a:rPr>
              <a:t> </a:t>
            </a:r>
            <a:r>
              <a:rPr kumimoji="0" lang="it-IT" altLang="it-IT" sz="1400" b="0" i="0" u="none" strike="noStrike" cap="none" normalizeH="0" baseline="0" dirty="0" err="1">
                <a:ln>
                  <a:noFill/>
                </a:ln>
                <a:solidFill>
                  <a:srgbClr val="202124"/>
                </a:solidFill>
                <a:effectLst/>
                <a:latin typeface="Verdana" panose="020B0604030504040204" pitchFamily="34" charset="0"/>
                <a:ea typeface="Verdana" panose="020B0604030504040204" pitchFamily="34" charset="0"/>
              </a:rPr>
              <a:t>possible</a:t>
            </a:r>
            <a:r>
              <a:rPr kumimoji="0" lang="it-IT" altLang="it-IT" sz="1400" b="0" i="0" u="none" strike="noStrike" cap="none" normalizeH="0" baseline="0" dirty="0">
                <a:ln>
                  <a:noFill/>
                </a:ln>
                <a:solidFill>
                  <a:srgbClr val="202124"/>
                </a:solidFill>
                <a:effectLst/>
                <a:latin typeface="Verdana" panose="020B0604030504040204" pitchFamily="34" charset="0"/>
                <a:ea typeface="Verdana" panose="020B0604030504040204" pitchFamily="34" charset="0"/>
              </a:rPr>
              <a:t> to </a:t>
            </a:r>
            <a:r>
              <a:rPr kumimoji="0" lang="it-IT" altLang="it-IT" sz="1400" b="0" i="0" u="none" strike="noStrike" cap="none" normalizeH="0" baseline="0" dirty="0" err="1">
                <a:ln>
                  <a:noFill/>
                </a:ln>
                <a:solidFill>
                  <a:srgbClr val="202124"/>
                </a:solidFill>
                <a:effectLst/>
                <a:latin typeface="Verdana" panose="020B0604030504040204" pitchFamily="34" charset="0"/>
                <a:ea typeface="Verdana" panose="020B0604030504040204" pitchFamily="34" charset="0"/>
              </a:rPr>
              <a:t>admire</a:t>
            </a:r>
            <a:r>
              <a:rPr kumimoji="0" lang="it-IT" altLang="it-IT" sz="1400" b="0" i="0" u="none" strike="noStrike" cap="none" normalizeH="0" baseline="0" dirty="0">
                <a:ln>
                  <a:noFill/>
                </a:ln>
                <a:solidFill>
                  <a:srgbClr val="202124"/>
                </a:solidFill>
                <a:effectLst/>
                <a:latin typeface="Verdana" panose="020B0604030504040204" pitchFamily="34" charset="0"/>
                <a:ea typeface="Verdana" panose="020B0604030504040204" pitchFamily="34" charset="0"/>
              </a:rPr>
              <a:t> the </a:t>
            </a:r>
            <a:r>
              <a:rPr kumimoji="0" lang="it-IT" altLang="it-IT" sz="1400" b="0" i="0" u="none" strike="noStrike" cap="none" normalizeH="0" baseline="0" dirty="0" err="1">
                <a:ln>
                  <a:noFill/>
                </a:ln>
                <a:solidFill>
                  <a:srgbClr val="202124"/>
                </a:solidFill>
                <a:effectLst/>
                <a:latin typeface="Verdana" panose="020B0604030504040204" pitchFamily="34" charset="0"/>
                <a:ea typeface="Verdana" panose="020B0604030504040204" pitchFamily="34" charset="0"/>
              </a:rPr>
              <a:t>entire</a:t>
            </a:r>
            <a:r>
              <a:rPr kumimoji="0" lang="it-IT" altLang="it-IT" sz="1400" b="0" i="0" u="none" strike="noStrike" cap="none" normalizeH="0" baseline="0" dirty="0">
                <a:ln>
                  <a:noFill/>
                </a:ln>
                <a:solidFill>
                  <a:srgbClr val="202124"/>
                </a:solidFill>
                <a:effectLst/>
                <a:latin typeface="Verdana" panose="020B0604030504040204" pitchFamily="34" charset="0"/>
                <a:ea typeface="Verdana" panose="020B0604030504040204" pitchFamily="34" charset="0"/>
              </a:rPr>
              <a:t> </a:t>
            </a:r>
            <a:r>
              <a:rPr kumimoji="0" lang="it-IT" altLang="it-IT" sz="1400" b="0" i="0" u="none" strike="noStrike" cap="none" normalizeH="0" baseline="0" dirty="0" err="1">
                <a:ln>
                  <a:noFill/>
                </a:ln>
                <a:solidFill>
                  <a:srgbClr val="202124"/>
                </a:solidFill>
                <a:effectLst/>
                <a:latin typeface="Verdana" panose="020B0604030504040204" pitchFamily="34" charset="0"/>
                <a:ea typeface="Verdana" panose="020B0604030504040204" pitchFamily="34" charset="0"/>
              </a:rPr>
              <a:t>wooded</a:t>
            </a:r>
            <a:r>
              <a:rPr kumimoji="0" lang="it-IT" altLang="it-IT" sz="1400" b="0" i="0" u="none" strike="noStrike" cap="none" normalizeH="0" baseline="0" dirty="0">
                <a:ln>
                  <a:noFill/>
                </a:ln>
                <a:solidFill>
                  <a:srgbClr val="202124"/>
                </a:solidFill>
                <a:effectLst/>
                <a:latin typeface="Verdana" panose="020B0604030504040204" pitchFamily="34" charset="0"/>
                <a:ea typeface="Verdana" panose="020B0604030504040204" pitchFamily="34" charset="0"/>
              </a:rPr>
              <a:t> area, </a:t>
            </a:r>
            <a:r>
              <a:rPr kumimoji="0" lang="it-IT" altLang="it-IT" sz="1400" b="0" i="0" u="none" strike="noStrike" cap="none" normalizeH="0" baseline="0" dirty="0" err="1">
                <a:ln>
                  <a:noFill/>
                </a:ln>
                <a:solidFill>
                  <a:srgbClr val="202124"/>
                </a:solidFill>
                <a:effectLst/>
                <a:latin typeface="Verdana" panose="020B0604030504040204" pitchFamily="34" charset="0"/>
                <a:ea typeface="Verdana" panose="020B0604030504040204" pitchFamily="34" charset="0"/>
              </a:rPr>
              <a:t>now</a:t>
            </a:r>
            <a:r>
              <a:rPr kumimoji="0" lang="it-IT" altLang="it-IT" sz="1400" b="0" i="0" u="none" strike="noStrike" cap="none" normalizeH="0" baseline="0" dirty="0">
                <a:ln>
                  <a:noFill/>
                </a:ln>
                <a:solidFill>
                  <a:srgbClr val="202124"/>
                </a:solidFill>
                <a:effectLst/>
                <a:latin typeface="Verdana" panose="020B0604030504040204" pitchFamily="34" charset="0"/>
                <a:ea typeface="Verdana" panose="020B0604030504040204" pitchFamily="34" charset="0"/>
              </a:rPr>
              <a:t> a nature </a:t>
            </a:r>
            <a:r>
              <a:rPr kumimoji="0" lang="it-IT" altLang="it-IT" sz="1400" b="0" i="0" u="none" strike="noStrike" cap="none" normalizeH="0" baseline="0" dirty="0" err="1">
                <a:ln>
                  <a:noFill/>
                </a:ln>
                <a:solidFill>
                  <a:srgbClr val="202124"/>
                </a:solidFill>
                <a:effectLst/>
                <a:latin typeface="Verdana" panose="020B0604030504040204" pitchFamily="34" charset="0"/>
                <a:ea typeface="Verdana" panose="020B0604030504040204" pitchFamily="34" charset="0"/>
              </a:rPr>
              <a:t>reserve</a:t>
            </a:r>
            <a:r>
              <a:rPr lang="it-IT" altLang="it-IT" sz="1400" dirty="0">
                <a:solidFill>
                  <a:srgbClr val="202124"/>
                </a:solidFill>
                <a:latin typeface="Verdana" panose="020B0604030504040204" pitchFamily="34" charset="0"/>
                <a:ea typeface="Verdana" panose="020B0604030504040204" pitchFamily="34" charset="0"/>
              </a:rPr>
              <a:t>. </a:t>
            </a:r>
            <a:r>
              <a:rPr kumimoji="0" lang="it-IT" altLang="it-IT" sz="1400" b="0" i="0" u="none" strike="noStrike" cap="none" normalizeH="0" baseline="0" dirty="0" err="1">
                <a:ln>
                  <a:noFill/>
                </a:ln>
                <a:solidFill>
                  <a:srgbClr val="202124"/>
                </a:solidFill>
                <a:effectLst/>
                <a:latin typeface="Verdana" panose="020B0604030504040204" pitchFamily="34" charset="0"/>
                <a:ea typeface="Verdana" panose="020B0604030504040204" pitchFamily="34" charset="0"/>
              </a:rPr>
              <a:t>This</a:t>
            </a:r>
            <a:r>
              <a:rPr kumimoji="0" lang="it-IT" altLang="it-IT" sz="1400" b="0" i="0" u="none" strike="noStrike" cap="none" normalizeH="0" baseline="0" dirty="0">
                <a:ln>
                  <a:noFill/>
                </a:ln>
                <a:solidFill>
                  <a:srgbClr val="202124"/>
                </a:solidFill>
                <a:effectLst/>
                <a:latin typeface="Verdana" panose="020B0604030504040204" pitchFamily="34" charset="0"/>
                <a:ea typeface="Verdana" panose="020B0604030504040204" pitchFamily="34" charset="0"/>
              </a:rPr>
              <a:t> </a:t>
            </a:r>
            <a:r>
              <a:rPr kumimoji="0" lang="it-IT" altLang="it-IT" sz="1400" b="0" i="0" u="none" strike="noStrike" cap="none" normalizeH="0" baseline="0" dirty="0" err="1">
                <a:ln>
                  <a:noFill/>
                </a:ln>
                <a:solidFill>
                  <a:srgbClr val="202124"/>
                </a:solidFill>
                <a:effectLst/>
                <a:latin typeface="Verdana" panose="020B0604030504040204" pitchFamily="34" charset="0"/>
                <a:ea typeface="Verdana" panose="020B0604030504040204" pitchFamily="34" charset="0"/>
              </a:rPr>
              <a:t>splendid</a:t>
            </a:r>
            <a:r>
              <a:rPr kumimoji="0" lang="it-IT" altLang="it-IT" sz="1400" b="0" i="0" u="none" strike="noStrike" cap="none" normalizeH="0" baseline="0" dirty="0">
                <a:ln>
                  <a:noFill/>
                </a:ln>
                <a:solidFill>
                  <a:srgbClr val="202124"/>
                </a:solidFill>
                <a:effectLst/>
                <a:latin typeface="Verdana" panose="020B0604030504040204" pitchFamily="34" charset="0"/>
                <a:ea typeface="Verdana" panose="020B0604030504040204" pitchFamily="34" charset="0"/>
              </a:rPr>
              <a:t> </a:t>
            </a:r>
            <a:r>
              <a:rPr kumimoji="0" lang="it-IT" altLang="it-IT" sz="1400" b="0" i="0" u="none" strike="noStrike" cap="none" normalizeH="0" baseline="0" dirty="0" err="1">
                <a:ln>
                  <a:noFill/>
                </a:ln>
                <a:solidFill>
                  <a:srgbClr val="202124"/>
                </a:solidFill>
                <a:effectLst/>
                <a:latin typeface="Verdana" panose="020B0604030504040204" pitchFamily="34" charset="0"/>
                <a:ea typeface="Verdana" panose="020B0604030504040204" pitchFamily="34" charset="0"/>
              </a:rPr>
              <a:t>landscape</a:t>
            </a:r>
            <a:r>
              <a:rPr kumimoji="0" lang="it-IT" altLang="it-IT" sz="1400" b="0" i="0" u="none" strike="noStrike" cap="none" normalizeH="0" baseline="0" dirty="0">
                <a:ln>
                  <a:noFill/>
                </a:ln>
                <a:solidFill>
                  <a:srgbClr val="202124"/>
                </a:solidFill>
                <a:effectLst/>
                <a:latin typeface="Verdana" panose="020B0604030504040204" pitchFamily="34" charset="0"/>
                <a:ea typeface="Verdana" panose="020B0604030504040204" pitchFamily="34" charset="0"/>
              </a:rPr>
              <a:t> </a:t>
            </a:r>
            <a:r>
              <a:rPr kumimoji="0" lang="it-IT" altLang="it-IT" sz="1400" b="0" i="0" u="none" strike="noStrike" cap="none" normalizeH="0" baseline="0" dirty="0" err="1">
                <a:ln>
                  <a:noFill/>
                </a:ln>
                <a:solidFill>
                  <a:srgbClr val="202124"/>
                </a:solidFill>
                <a:effectLst/>
                <a:latin typeface="Verdana" panose="020B0604030504040204" pitchFamily="34" charset="0"/>
                <a:ea typeface="Verdana" panose="020B0604030504040204" pitchFamily="34" charset="0"/>
              </a:rPr>
              <a:t>bewitched</a:t>
            </a:r>
            <a:r>
              <a:rPr kumimoji="0" lang="it-IT" altLang="it-IT" sz="1400" b="0" i="0" u="none" strike="noStrike" cap="none" normalizeH="0" baseline="0" dirty="0">
                <a:ln>
                  <a:noFill/>
                </a:ln>
                <a:solidFill>
                  <a:srgbClr val="202124"/>
                </a:solidFill>
                <a:effectLst/>
                <a:latin typeface="Verdana" panose="020B0604030504040204" pitchFamily="34" charset="0"/>
                <a:ea typeface="Verdana" panose="020B0604030504040204" pitchFamily="34" charset="0"/>
              </a:rPr>
              <a:t> Ferdinand IV of Bourbon. He </a:t>
            </a:r>
            <a:r>
              <a:rPr kumimoji="0" lang="it-IT" altLang="it-IT" sz="1400" b="0" i="0" u="none" strike="noStrike" cap="none" normalizeH="0" baseline="0" dirty="0" err="1">
                <a:ln>
                  <a:noFill/>
                </a:ln>
                <a:solidFill>
                  <a:srgbClr val="202124"/>
                </a:solidFill>
                <a:effectLst/>
                <a:latin typeface="Verdana" panose="020B0604030504040204" pitchFamily="34" charset="0"/>
                <a:ea typeface="Verdana" panose="020B0604030504040204" pitchFamily="34" charset="0"/>
              </a:rPr>
              <a:t>chose</a:t>
            </a:r>
            <a:r>
              <a:rPr kumimoji="0" lang="it-IT" altLang="it-IT" sz="1400" b="0" i="0" u="none" strike="noStrike" cap="none" normalizeH="0" baseline="0" dirty="0">
                <a:ln>
                  <a:noFill/>
                </a:ln>
                <a:solidFill>
                  <a:srgbClr val="202124"/>
                </a:solidFill>
                <a:effectLst/>
                <a:latin typeface="Verdana" panose="020B0604030504040204" pitchFamily="34" charset="0"/>
                <a:ea typeface="Verdana" panose="020B0604030504040204" pitchFamily="34" charset="0"/>
              </a:rPr>
              <a:t> </a:t>
            </a:r>
            <a:r>
              <a:rPr kumimoji="0" lang="it-IT" altLang="it-IT" sz="1400" b="0" i="0" u="none" strike="noStrike" cap="none" normalizeH="0" baseline="0" dirty="0" err="1">
                <a:ln>
                  <a:noFill/>
                </a:ln>
                <a:solidFill>
                  <a:srgbClr val="202124"/>
                </a:solidFill>
                <a:effectLst/>
                <a:latin typeface="Verdana" panose="020B0604030504040204" pitchFamily="34" charset="0"/>
                <a:ea typeface="Verdana" panose="020B0604030504040204" pitchFamily="34" charset="0"/>
              </a:rPr>
              <a:t>this</a:t>
            </a:r>
            <a:r>
              <a:rPr kumimoji="0" lang="it-IT" altLang="it-IT" sz="1400" b="0" i="0" u="none" strike="noStrike" cap="none" normalizeH="0" baseline="0" dirty="0">
                <a:ln>
                  <a:noFill/>
                </a:ln>
                <a:solidFill>
                  <a:srgbClr val="202124"/>
                </a:solidFill>
                <a:effectLst/>
                <a:latin typeface="Verdana" panose="020B0604030504040204" pitchFamily="34" charset="0"/>
                <a:ea typeface="Verdana" panose="020B0604030504040204" pitchFamily="34" charset="0"/>
              </a:rPr>
              <a:t> </a:t>
            </a:r>
            <a:r>
              <a:rPr kumimoji="0" lang="it-IT" altLang="it-IT" sz="1400" b="0" i="0" u="none" strike="noStrike" cap="none" normalizeH="0" baseline="0" dirty="0" err="1">
                <a:ln>
                  <a:noFill/>
                </a:ln>
                <a:solidFill>
                  <a:srgbClr val="202124"/>
                </a:solidFill>
                <a:effectLst/>
                <a:latin typeface="Verdana" panose="020B0604030504040204" pitchFamily="34" charset="0"/>
                <a:ea typeface="Verdana" panose="020B0604030504040204" pitchFamily="34" charset="0"/>
              </a:rPr>
              <a:t>territory</a:t>
            </a:r>
            <a:r>
              <a:rPr kumimoji="0" lang="it-IT" altLang="it-IT" sz="1400" b="0" i="0" u="none" strike="noStrike" cap="none" normalizeH="0" baseline="0" dirty="0">
                <a:ln>
                  <a:noFill/>
                </a:ln>
                <a:solidFill>
                  <a:srgbClr val="202124"/>
                </a:solidFill>
                <a:effectLst/>
                <a:latin typeface="Verdana" panose="020B0604030504040204" pitchFamily="34" charset="0"/>
                <a:ea typeface="Verdana" panose="020B0604030504040204" pitchFamily="34" charset="0"/>
              </a:rPr>
              <a:t> to use </a:t>
            </a:r>
            <a:r>
              <a:rPr kumimoji="0" lang="it-IT" altLang="it-IT" sz="1400" b="0" i="0" u="none" strike="noStrike" cap="none" normalizeH="0" baseline="0" dirty="0" err="1">
                <a:ln>
                  <a:noFill/>
                </a:ln>
                <a:solidFill>
                  <a:srgbClr val="202124"/>
                </a:solidFill>
                <a:effectLst/>
                <a:latin typeface="Verdana" panose="020B0604030504040204" pitchFamily="34" charset="0"/>
                <a:ea typeface="Verdana" panose="020B0604030504040204" pitchFamily="34" charset="0"/>
              </a:rPr>
              <a:t>it</a:t>
            </a:r>
            <a:r>
              <a:rPr kumimoji="0" lang="it-IT" altLang="it-IT" sz="1400" b="0" i="0" u="none" strike="noStrike" cap="none" normalizeH="0" baseline="0" dirty="0">
                <a:ln>
                  <a:noFill/>
                </a:ln>
                <a:solidFill>
                  <a:srgbClr val="202124"/>
                </a:solidFill>
                <a:effectLst/>
                <a:latin typeface="Verdana" panose="020B0604030504040204" pitchFamily="34" charset="0"/>
                <a:ea typeface="Verdana" panose="020B0604030504040204" pitchFamily="34" charset="0"/>
              </a:rPr>
              <a:t> </a:t>
            </a:r>
            <a:r>
              <a:rPr kumimoji="0" lang="it-IT" altLang="it-IT" sz="1400" b="0" i="0" u="none" strike="noStrike" cap="none" normalizeH="0" baseline="0" dirty="0" err="1">
                <a:ln>
                  <a:noFill/>
                </a:ln>
                <a:solidFill>
                  <a:srgbClr val="202124"/>
                </a:solidFill>
                <a:effectLst/>
                <a:latin typeface="Verdana" panose="020B0604030504040204" pitchFamily="34" charset="0"/>
                <a:ea typeface="Verdana" panose="020B0604030504040204" pitchFamily="34" charset="0"/>
              </a:rPr>
              <a:t>as</a:t>
            </a:r>
            <a:r>
              <a:rPr kumimoji="0" lang="it-IT" altLang="it-IT" sz="1400" b="0" i="0" u="none" strike="noStrike" cap="none" normalizeH="0" baseline="0" dirty="0">
                <a:ln>
                  <a:noFill/>
                </a:ln>
                <a:solidFill>
                  <a:srgbClr val="202124"/>
                </a:solidFill>
                <a:effectLst/>
                <a:latin typeface="Verdana" panose="020B0604030504040204" pitchFamily="34" charset="0"/>
                <a:ea typeface="Verdana" panose="020B0604030504040204" pitchFamily="34" charset="0"/>
              </a:rPr>
              <a:t> a </a:t>
            </a:r>
            <a:r>
              <a:rPr kumimoji="0" lang="it-IT" altLang="it-IT" sz="1400" b="0" i="0" u="none" strike="noStrike" cap="none" normalizeH="0" baseline="0" dirty="0" err="1">
                <a:ln>
                  <a:noFill/>
                </a:ln>
                <a:solidFill>
                  <a:srgbClr val="202124"/>
                </a:solidFill>
                <a:effectLst/>
                <a:latin typeface="Verdana" panose="020B0604030504040204" pitchFamily="34" charset="0"/>
                <a:ea typeface="Verdana" panose="020B0604030504040204" pitchFamily="34" charset="0"/>
              </a:rPr>
              <a:t>royal</a:t>
            </a:r>
            <a:r>
              <a:rPr kumimoji="0" lang="it-IT" altLang="it-IT" sz="1400" b="0" i="0" u="none" strike="noStrike" cap="none" normalizeH="0" baseline="0" dirty="0">
                <a:ln>
                  <a:noFill/>
                </a:ln>
                <a:solidFill>
                  <a:srgbClr val="202124"/>
                </a:solidFill>
                <a:effectLst/>
                <a:latin typeface="Verdana" panose="020B0604030504040204" pitchFamily="34" charset="0"/>
                <a:ea typeface="Verdana" panose="020B0604030504040204" pitchFamily="34" charset="0"/>
              </a:rPr>
              <a:t> hunting </a:t>
            </a:r>
            <a:r>
              <a:rPr kumimoji="0" lang="it-IT" altLang="it-IT" sz="1400" b="0" i="0" u="none" strike="noStrike" cap="none" normalizeH="0" baseline="0" dirty="0" err="1">
                <a:ln>
                  <a:noFill/>
                </a:ln>
                <a:solidFill>
                  <a:srgbClr val="202124"/>
                </a:solidFill>
                <a:effectLst/>
                <a:latin typeface="Verdana" panose="020B0604030504040204" pitchFamily="34" charset="0"/>
                <a:ea typeface="Verdana" panose="020B0604030504040204" pitchFamily="34" charset="0"/>
              </a:rPr>
              <a:t>reserve</a:t>
            </a:r>
            <a:r>
              <a:rPr kumimoji="0" lang="it-IT" altLang="it-IT" sz="1400" b="0" i="0" u="none" strike="noStrike" cap="none" normalizeH="0" baseline="0" dirty="0">
                <a:ln>
                  <a:noFill/>
                </a:ln>
                <a:solidFill>
                  <a:srgbClr val="202124"/>
                </a:solidFill>
                <a:effectLst/>
                <a:latin typeface="Verdana" panose="020B0604030504040204" pitchFamily="34" charset="0"/>
                <a:ea typeface="Verdana" panose="020B0604030504040204" pitchFamily="34" charset="0"/>
              </a:rPr>
              <a:t>, </a:t>
            </a:r>
            <a:r>
              <a:rPr kumimoji="0" lang="it-IT" altLang="it-IT" sz="1400" b="0" i="0" u="none" strike="noStrike" cap="none" normalizeH="0" baseline="0" dirty="0" err="1">
                <a:ln>
                  <a:noFill/>
                </a:ln>
                <a:solidFill>
                  <a:srgbClr val="202124"/>
                </a:solidFill>
                <a:effectLst/>
                <a:latin typeface="Verdana" panose="020B0604030504040204" pitchFamily="34" charset="0"/>
                <a:ea typeface="Verdana" panose="020B0604030504040204" pitchFamily="34" charset="0"/>
              </a:rPr>
              <a:t>his</a:t>
            </a:r>
            <a:r>
              <a:rPr kumimoji="0" lang="it-IT" altLang="it-IT" sz="1400" b="0" i="0" u="none" strike="noStrike" cap="none" normalizeH="0" baseline="0" dirty="0">
                <a:ln>
                  <a:noFill/>
                </a:ln>
                <a:solidFill>
                  <a:srgbClr val="202124"/>
                </a:solidFill>
                <a:effectLst/>
                <a:latin typeface="Verdana" panose="020B0604030504040204" pitchFamily="34" charset="0"/>
                <a:ea typeface="Verdana" panose="020B0604030504040204" pitchFamily="34" charset="0"/>
              </a:rPr>
              <a:t> </a:t>
            </a:r>
            <a:r>
              <a:rPr kumimoji="0" lang="it-IT" altLang="it-IT" sz="1400" b="0" i="0" u="none" strike="noStrike" cap="none" normalizeH="0" baseline="0" dirty="0" err="1">
                <a:ln>
                  <a:noFill/>
                </a:ln>
                <a:solidFill>
                  <a:srgbClr val="202124"/>
                </a:solidFill>
                <a:effectLst/>
                <a:latin typeface="Verdana" panose="020B0604030504040204" pitchFamily="34" charset="0"/>
                <a:ea typeface="Verdana" panose="020B0604030504040204" pitchFamily="34" charset="0"/>
              </a:rPr>
              <a:t>main</a:t>
            </a:r>
            <a:r>
              <a:rPr kumimoji="0" lang="it-IT" altLang="it-IT" sz="1400" b="0" i="0" u="none" strike="noStrike" cap="none" normalizeH="0" baseline="0" dirty="0">
                <a:ln>
                  <a:noFill/>
                </a:ln>
                <a:solidFill>
                  <a:srgbClr val="202124"/>
                </a:solidFill>
                <a:effectLst/>
                <a:latin typeface="Verdana" panose="020B0604030504040204" pitchFamily="34" charset="0"/>
                <a:ea typeface="Verdana" panose="020B0604030504040204" pitchFamily="34" charset="0"/>
              </a:rPr>
              <a:t> </a:t>
            </a:r>
            <a:r>
              <a:rPr kumimoji="0" lang="it-IT" altLang="it-IT" sz="1400" b="0" i="0" u="none" strike="noStrike" cap="none" normalizeH="0" baseline="0" dirty="0" err="1">
                <a:ln>
                  <a:noFill/>
                </a:ln>
                <a:solidFill>
                  <a:srgbClr val="202124"/>
                </a:solidFill>
                <a:effectLst/>
                <a:latin typeface="Verdana" panose="020B0604030504040204" pitchFamily="34" charset="0"/>
                <a:ea typeface="Verdana" panose="020B0604030504040204" pitchFamily="34" charset="0"/>
              </a:rPr>
              <a:t>passion</a:t>
            </a:r>
            <a:r>
              <a:rPr kumimoji="0" lang="it-IT" altLang="it-IT" sz="1400" b="0" i="0" u="none" strike="noStrike" cap="none" normalizeH="0" baseline="0" dirty="0">
                <a:ln>
                  <a:noFill/>
                </a:ln>
                <a:solidFill>
                  <a:srgbClr val="202124"/>
                </a:solidFill>
                <a:effectLst/>
                <a:latin typeface="Verdana" panose="020B0604030504040204" pitchFamily="34" charset="0"/>
                <a:ea typeface="Verdana" panose="020B0604030504040204" pitchFamily="34" charset="0"/>
              </a:rPr>
              <a:t>.</a:t>
            </a:r>
            <a:r>
              <a:rPr kumimoji="0" lang="it-IT" altLang="it-IT" sz="1400" b="0" i="0" u="none" strike="noStrike" cap="none" normalizeH="0" baseline="0" dirty="0">
                <a:ln>
                  <a:noFill/>
                </a:ln>
                <a:solidFill>
                  <a:schemeClr val="tx1"/>
                </a:solidFill>
                <a:effectLst/>
                <a:latin typeface="Verdana" panose="020B0604030504040204" pitchFamily="34" charset="0"/>
                <a:ea typeface="Verdana" panose="020B0604030504040204" pitchFamily="34" charset="0"/>
              </a:rPr>
              <a:t> </a:t>
            </a:r>
          </a:p>
        </p:txBody>
      </p:sp>
      <p:sp>
        <p:nvSpPr>
          <p:cNvPr id="4" name="Rectangle 2">
            <a:extLst>
              <a:ext uri="{FF2B5EF4-FFF2-40B4-BE49-F238E27FC236}">
                <a16:creationId xmlns:a16="http://schemas.microsoft.com/office/drawing/2014/main" id="{09C1FD84-EABD-4C62-B279-AB9D75F40557}"/>
              </a:ext>
            </a:extLst>
          </p:cNvPr>
          <p:cNvSpPr>
            <a:spLocks noChangeArrowheads="1"/>
          </p:cNvSpPr>
          <p:nvPr/>
        </p:nvSpPr>
        <p:spPr bwMode="auto">
          <a:xfrm>
            <a:off x="8398275" y="317888"/>
            <a:ext cx="3379433" cy="6222224"/>
          </a:xfrm>
          <a:prstGeom prst="rect">
            <a:avLst/>
          </a:prstGeom>
          <a:solidFill>
            <a:schemeClr val="accent6">
              <a:lumMod val="75000"/>
            </a:schemeClr>
          </a:solidFill>
          <a:ln>
            <a:noFill/>
          </a:ln>
          <a:effectLst/>
        </p:spPr>
        <p:txBody>
          <a:bodyPr vert="horz" wrap="square" lIns="0" tIns="-12696" rIns="0" bIns="-12696"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it-IT" altLang="it-IT" sz="1400" b="0" i="0" u="none" strike="noStrike" cap="none" normalizeH="0" baseline="0" dirty="0">
                <a:ln>
                  <a:noFill/>
                </a:ln>
                <a:solidFill>
                  <a:srgbClr val="202124"/>
                </a:solidFill>
                <a:effectLst/>
                <a:latin typeface="Verdana" panose="020B0604030504040204" pitchFamily="34" charset="0"/>
                <a:ea typeface="Verdana" panose="020B0604030504040204" pitchFamily="34" charset="0"/>
              </a:rPr>
              <a:t>The </a:t>
            </a:r>
            <a:r>
              <a:rPr kumimoji="0" lang="it-IT" altLang="it-IT" sz="1400" b="0" i="0" u="none" strike="noStrike" cap="none" normalizeH="0" baseline="0" dirty="0" err="1">
                <a:ln>
                  <a:noFill/>
                </a:ln>
                <a:solidFill>
                  <a:srgbClr val="202124"/>
                </a:solidFill>
                <a:effectLst/>
                <a:latin typeface="Verdana" panose="020B0604030504040204" pitchFamily="34" charset="0"/>
                <a:ea typeface="Verdana" panose="020B0604030504040204" pitchFamily="34" charset="0"/>
              </a:rPr>
              <a:t>king</a:t>
            </a:r>
            <a:r>
              <a:rPr kumimoji="0" lang="it-IT" altLang="it-IT" sz="1400" b="0" i="0" u="none" strike="noStrike" cap="none" normalizeH="0" baseline="0" dirty="0">
                <a:ln>
                  <a:noFill/>
                </a:ln>
                <a:solidFill>
                  <a:srgbClr val="202124"/>
                </a:solidFill>
                <a:effectLst/>
                <a:latin typeface="Verdana" panose="020B0604030504040204" pitchFamily="34" charset="0"/>
                <a:ea typeface="Verdana" panose="020B0604030504040204" pitchFamily="34" charset="0"/>
              </a:rPr>
              <a:t> </a:t>
            </a:r>
            <a:r>
              <a:rPr kumimoji="0" lang="it-IT" altLang="it-IT" sz="1400" b="0" i="0" u="none" strike="noStrike" cap="none" normalizeH="0" baseline="0" dirty="0" err="1">
                <a:ln>
                  <a:noFill/>
                </a:ln>
                <a:solidFill>
                  <a:srgbClr val="202124"/>
                </a:solidFill>
                <a:effectLst/>
                <a:latin typeface="Verdana" panose="020B0604030504040204" pitchFamily="34" charset="0"/>
                <a:ea typeface="Verdana" panose="020B0604030504040204" pitchFamily="34" charset="0"/>
              </a:rPr>
              <a:t>had</a:t>
            </a:r>
            <a:r>
              <a:rPr kumimoji="0" lang="it-IT" altLang="it-IT" sz="1400" b="0" i="0" u="none" strike="noStrike" cap="none" normalizeH="0" baseline="0" dirty="0">
                <a:ln>
                  <a:noFill/>
                </a:ln>
                <a:solidFill>
                  <a:srgbClr val="202124"/>
                </a:solidFill>
                <a:effectLst/>
                <a:latin typeface="Verdana" panose="020B0604030504040204" pitchFamily="34" charset="0"/>
                <a:ea typeface="Verdana" panose="020B0604030504040204" pitchFamily="34" charset="0"/>
              </a:rPr>
              <a:t> a </a:t>
            </a:r>
            <a:r>
              <a:rPr kumimoji="0" lang="it-IT" altLang="it-IT" sz="1400" b="0" i="0" u="none" strike="noStrike" cap="none" normalizeH="0" baseline="0" dirty="0" err="1">
                <a:ln>
                  <a:noFill/>
                </a:ln>
                <a:solidFill>
                  <a:srgbClr val="202124"/>
                </a:solidFill>
                <a:effectLst/>
                <a:latin typeface="Verdana" panose="020B0604030504040204" pitchFamily="34" charset="0"/>
                <a:ea typeface="Verdana" panose="020B0604030504040204" pitchFamily="34" charset="0"/>
              </a:rPr>
              <a:t>palace</a:t>
            </a:r>
            <a:r>
              <a:rPr kumimoji="0" lang="it-IT" altLang="it-IT" sz="1400" b="0" i="0" u="none" strike="noStrike" cap="none" normalizeH="0" baseline="0" dirty="0">
                <a:ln>
                  <a:noFill/>
                </a:ln>
                <a:solidFill>
                  <a:srgbClr val="202124"/>
                </a:solidFill>
                <a:effectLst/>
                <a:latin typeface="Verdana" panose="020B0604030504040204" pitchFamily="34" charset="0"/>
                <a:ea typeface="Verdana" panose="020B0604030504040204" pitchFamily="34" charset="0"/>
              </a:rPr>
              <a:t> </a:t>
            </a:r>
            <a:r>
              <a:rPr kumimoji="0" lang="it-IT" altLang="it-IT" sz="1400" b="0" i="0" u="none" strike="noStrike" cap="none" normalizeH="0" baseline="0" dirty="0" err="1">
                <a:ln>
                  <a:noFill/>
                </a:ln>
                <a:solidFill>
                  <a:srgbClr val="202124"/>
                </a:solidFill>
                <a:effectLst/>
                <a:latin typeface="Verdana" panose="020B0604030504040204" pitchFamily="34" charset="0"/>
                <a:ea typeface="Verdana" panose="020B0604030504040204" pitchFamily="34" charset="0"/>
              </a:rPr>
              <a:t>designed</a:t>
            </a:r>
            <a:r>
              <a:rPr kumimoji="0" lang="it-IT" altLang="it-IT" sz="1400" b="0" i="0" u="none" strike="noStrike" cap="none" normalizeH="0" baseline="0" dirty="0">
                <a:ln>
                  <a:noFill/>
                </a:ln>
                <a:solidFill>
                  <a:srgbClr val="202124"/>
                </a:solidFill>
                <a:effectLst/>
                <a:latin typeface="Verdana" panose="020B0604030504040204" pitchFamily="34" charset="0"/>
                <a:ea typeface="Verdana" panose="020B0604030504040204" pitchFamily="34" charset="0"/>
              </a:rPr>
              <a:t> and </a:t>
            </a:r>
            <a:r>
              <a:rPr kumimoji="0" lang="it-IT" altLang="it-IT" sz="1400" b="0" i="0" u="none" strike="noStrike" cap="none" normalizeH="0" baseline="0" dirty="0" err="1">
                <a:ln>
                  <a:noFill/>
                </a:ln>
                <a:solidFill>
                  <a:srgbClr val="202124"/>
                </a:solidFill>
                <a:effectLst/>
                <a:latin typeface="Verdana" panose="020B0604030504040204" pitchFamily="34" charset="0"/>
                <a:ea typeface="Verdana" panose="020B0604030504040204" pitchFamily="34" charset="0"/>
              </a:rPr>
              <a:t>built</a:t>
            </a:r>
            <a:r>
              <a:rPr kumimoji="0" lang="it-IT" altLang="it-IT" sz="1400" b="0" i="0" u="none" strike="noStrike" cap="none" normalizeH="0" baseline="0" dirty="0">
                <a:ln>
                  <a:noFill/>
                </a:ln>
                <a:solidFill>
                  <a:srgbClr val="202124"/>
                </a:solidFill>
                <a:effectLst/>
                <a:latin typeface="Verdana" panose="020B0604030504040204" pitchFamily="34" charset="0"/>
                <a:ea typeface="Verdana" panose="020B0604030504040204" pitchFamily="34" charset="0"/>
              </a:rPr>
              <a:t> to serve </a:t>
            </a:r>
            <a:r>
              <a:rPr kumimoji="0" lang="it-IT" altLang="it-IT" sz="1400" b="0" i="0" u="none" strike="noStrike" cap="none" normalizeH="0" baseline="0" dirty="0" err="1">
                <a:ln>
                  <a:noFill/>
                </a:ln>
                <a:solidFill>
                  <a:srgbClr val="202124"/>
                </a:solidFill>
                <a:effectLst/>
                <a:latin typeface="Verdana" panose="020B0604030504040204" pitchFamily="34" charset="0"/>
                <a:ea typeface="Verdana" panose="020B0604030504040204" pitchFamily="34" charset="0"/>
              </a:rPr>
              <a:t>as</a:t>
            </a:r>
            <a:r>
              <a:rPr kumimoji="0" lang="it-IT" altLang="it-IT" sz="1400" b="0" i="0" u="none" strike="noStrike" cap="none" normalizeH="0" baseline="0" dirty="0">
                <a:ln>
                  <a:noFill/>
                </a:ln>
                <a:solidFill>
                  <a:srgbClr val="202124"/>
                </a:solidFill>
                <a:effectLst/>
                <a:latin typeface="Verdana" panose="020B0604030504040204" pitchFamily="34" charset="0"/>
                <a:ea typeface="Verdana" panose="020B0604030504040204" pitchFamily="34" charset="0"/>
              </a:rPr>
              <a:t> </a:t>
            </a:r>
            <a:r>
              <a:rPr kumimoji="0" lang="it-IT" altLang="it-IT" sz="1400" b="0" i="0" u="none" strike="noStrike" cap="none" normalizeH="0" baseline="0" dirty="0" err="1">
                <a:ln>
                  <a:noFill/>
                </a:ln>
                <a:solidFill>
                  <a:srgbClr val="202124"/>
                </a:solidFill>
                <a:effectLst/>
                <a:latin typeface="Verdana" panose="020B0604030504040204" pitchFamily="34" charset="0"/>
                <a:ea typeface="Verdana" panose="020B0604030504040204" pitchFamily="34" charset="0"/>
              </a:rPr>
              <a:t>his</a:t>
            </a:r>
            <a:r>
              <a:rPr kumimoji="0" lang="it-IT" altLang="it-IT" sz="1400" b="0" i="0" u="none" strike="noStrike" cap="none" normalizeH="0" baseline="0" dirty="0">
                <a:ln>
                  <a:noFill/>
                </a:ln>
                <a:solidFill>
                  <a:srgbClr val="202124"/>
                </a:solidFill>
                <a:effectLst/>
                <a:latin typeface="Verdana" panose="020B0604030504040204" pitchFamily="34" charset="0"/>
                <a:ea typeface="Verdana" panose="020B0604030504040204" pitchFamily="34" charset="0"/>
              </a:rPr>
              <a:t> residence. The </a:t>
            </a:r>
            <a:r>
              <a:rPr kumimoji="0" lang="it-IT" altLang="it-IT" sz="1400" b="0" i="0" u="none" strike="noStrike" cap="none" normalizeH="0" baseline="0" dirty="0" err="1">
                <a:ln>
                  <a:noFill/>
                </a:ln>
                <a:solidFill>
                  <a:srgbClr val="202124"/>
                </a:solidFill>
                <a:effectLst/>
                <a:latin typeface="Verdana" panose="020B0604030504040204" pitchFamily="34" charset="0"/>
                <a:ea typeface="Verdana" panose="020B0604030504040204" pitchFamily="34" charset="0"/>
              </a:rPr>
              <a:t>works</a:t>
            </a:r>
            <a:r>
              <a:rPr kumimoji="0" lang="it-IT" altLang="it-IT" sz="1400" b="0" i="0" u="none" strike="noStrike" cap="none" normalizeH="0" baseline="0" dirty="0">
                <a:ln>
                  <a:noFill/>
                </a:ln>
                <a:solidFill>
                  <a:srgbClr val="202124"/>
                </a:solidFill>
                <a:effectLst/>
                <a:latin typeface="Verdana" panose="020B0604030504040204" pitchFamily="34" charset="0"/>
                <a:ea typeface="Verdana" panose="020B0604030504040204" pitchFamily="34" charset="0"/>
              </a:rPr>
              <a:t> for </a:t>
            </a:r>
            <a:r>
              <a:rPr kumimoji="0" lang="it-IT" altLang="it-IT" sz="1400" b="0" i="0" u="none" strike="noStrike" cap="none" normalizeH="0" baseline="0" dirty="0" err="1">
                <a:ln>
                  <a:noFill/>
                </a:ln>
                <a:solidFill>
                  <a:srgbClr val="202124"/>
                </a:solidFill>
                <a:effectLst/>
                <a:latin typeface="Verdana" panose="020B0604030504040204" pitchFamily="34" charset="0"/>
                <a:ea typeface="Verdana" panose="020B0604030504040204" pitchFamily="34" charset="0"/>
              </a:rPr>
              <a:t>its</a:t>
            </a:r>
            <a:r>
              <a:rPr kumimoji="0" lang="it-IT" altLang="it-IT" sz="1400" b="0" i="0" u="none" strike="noStrike" cap="none" normalizeH="0" baseline="0" dirty="0">
                <a:ln>
                  <a:noFill/>
                </a:ln>
                <a:solidFill>
                  <a:srgbClr val="202124"/>
                </a:solidFill>
                <a:effectLst/>
                <a:latin typeface="Verdana" panose="020B0604030504040204" pitchFamily="34" charset="0"/>
                <a:ea typeface="Verdana" panose="020B0604030504040204" pitchFamily="34" charset="0"/>
              </a:rPr>
              <a:t> construction </a:t>
            </a:r>
            <a:r>
              <a:rPr kumimoji="0" lang="it-IT" altLang="it-IT" sz="1400" b="0" i="0" u="none" strike="noStrike" cap="none" normalizeH="0" baseline="0" dirty="0" err="1">
                <a:ln>
                  <a:noFill/>
                </a:ln>
                <a:solidFill>
                  <a:srgbClr val="202124"/>
                </a:solidFill>
                <a:effectLst/>
                <a:latin typeface="Verdana" panose="020B0604030504040204" pitchFamily="34" charset="0"/>
                <a:ea typeface="Verdana" panose="020B0604030504040204" pitchFamily="34" charset="0"/>
              </a:rPr>
              <a:t>began</a:t>
            </a:r>
            <a:r>
              <a:rPr kumimoji="0" lang="it-IT" altLang="it-IT" sz="1400" b="0" i="0" u="none" strike="noStrike" cap="none" normalizeH="0" baseline="0" dirty="0">
                <a:ln>
                  <a:noFill/>
                </a:ln>
                <a:solidFill>
                  <a:srgbClr val="202124"/>
                </a:solidFill>
                <a:effectLst/>
                <a:latin typeface="Verdana" panose="020B0604030504040204" pitchFamily="34" charset="0"/>
                <a:ea typeface="Verdana" panose="020B0604030504040204" pitchFamily="34" charset="0"/>
              </a:rPr>
              <a:t> in 1802 and </a:t>
            </a:r>
            <a:r>
              <a:rPr kumimoji="0" lang="it-IT" altLang="it-IT" sz="1400" b="0" i="0" u="none" strike="noStrike" cap="none" normalizeH="0" baseline="0" dirty="0" err="1">
                <a:ln>
                  <a:noFill/>
                </a:ln>
                <a:solidFill>
                  <a:srgbClr val="202124"/>
                </a:solidFill>
                <a:effectLst/>
                <a:latin typeface="Verdana" panose="020B0604030504040204" pitchFamily="34" charset="0"/>
                <a:ea typeface="Verdana" panose="020B0604030504040204" pitchFamily="34" charset="0"/>
              </a:rPr>
              <a:t>lasted</a:t>
            </a:r>
            <a:r>
              <a:rPr kumimoji="0" lang="it-IT" altLang="it-IT" sz="1400" b="0" i="0" u="none" strike="noStrike" cap="none" normalizeH="0" baseline="0" dirty="0">
                <a:ln>
                  <a:noFill/>
                </a:ln>
                <a:solidFill>
                  <a:srgbClr val="202124"/>
                </a:solidFill>
                <a:effectLst/>
                <a:latin typeface="Verdana" panose="020B0604030504040204" pitchFamily="34" charset="0"/>
                <a:ea typeface="Verdana" panose="020B0604030504040204" pitchFamily="34" charset="0"/>
              </a:rPr>
              <a:t> </a:t>
            </a:r>
            <a:r>
              <a:rPr kumimoji="0" lang="it-IT" altLang="it-IT" sz="1400" b="0" i="0" u="none" strike="noStrike" cap="none" normalizeH="0" baseline="0" dirty="0" err="1">
                <a:ln>
                  <a:noFill/>
                </a:ln>
                <a:solidFill>
                  <a:srgbClr val="202124"/>
                </a:solidFill>
                <a:effectLst/>
                <a:latin typeface="Verdana" panose="020B0604030504040204" pitchFamily="34" charset="0"/>
                <a:ea typeface="Verdana" panose="020B0604030504040204" pitchFamily="34" charset="0"/>
              </a:rPr>
              <a:t>until</a:t>
            </a:r>
            <a:r>
              <a:rPr kumimoji="0" lang="it-IT" altLang="it-IT" sz="1400" b="0" i="0" u="none" strike="noStrike" cap="none" normalizeH="0" baseline="0" dirty="0">
                <a:ln>
                  <a:noFill/>
                </a:ln>
                <a:solidFill>
                  <a:srgbClr val="202124"/>
                </a:solidFill>
                <a:effectLst/>
                <a:latin typeface="Verdana" panose="020B0604030504040204" pitchFamily="34" charset="0"/>
                <a:ea typeface="Verdana" panose="020B0604030504040204" pitchFamily="34" charset="0"/>
              </a:rPr>
              <a:t> 1807. Of </a:t>
            </a:r>
            <a:r>
              <a:rPr kumimoji="0" lang="it-IT" altLang="it-IT" sz="1400" b="0" i="0" u="none" strike="noStrike" cap="none" normalizeH="0" baseline="0" dirty="0" err="1">
                <a:ln>
                  <a:noFill/>
                </a:ln>
                <a:solidFill>
                  <a:srgbClr val="202124"/>
                </a:solidFill>
                <a:effectLst/>
                <a:latin typeface="Verdana" panose="020B0604030504040204" pitchFamily="34" charset="0"/>
                <a:ea typeface="Verdana" panose="020B0604030504040204" pitchFamily="34" charset="0"/>
              </a:rPr>
              <a:t>neoclassical</a:t>
            </a:r>
            <a:r>
              <a:rPr kumimoji="0" lang="it-IT" altLang="it-IT" sz="1400" b="0" i="0" u="none" strike="noStrike" cap="none" normalizeH="0" baseline="0" dirty="0">
                <a:ln>
                  <a:noFill/>
                </a:ln>
                <a:solidFill>
                  <a:srgbClr val="202124"/>
                </a:solidFill>
                <a:effectLst/>
                <a:latin typeface="Verdana" panose="020B0604030504040204" pitchFamily="34" charset="0"/>
                <a:ea typeface="Verdana" panose="020B0604030504040204" pitchFamily="34" charset="0"/>
              </a:rPr>
              <a:t> style, the </a:t>
            </a:r>
            <a:r>
              <a:rPr kumimoji="0" lang="it-IT" altLang="it-IT" sz="1400" b="0" i="0" u="none" strike="noStrike" cap="none" normalizeH="0" baseline="0" dirty="0" err="1">
                <a:ln>
                  <a:noFill/>
                </a:ln>
                <a:solidFill>
                  <a:srgbClr val="202124"/>
                </a:solidFill>
                <a:effectLst/>
                <a:latin typeface="Verdana" panose="020B0604030504040204" pitchFamily="34" charset="0"/>
                <a:ea typeface="Verdana" panose="020B0604030504040204" pitchFamily="34" charset="0"/>
              </a:rPr>
              <a:t>palace</a:t>
            </a:r>
            <a:r>
              <a:rPr kumimoji="0" lang="it-IT" altLang="it-IT" sz="1400" b="0" i="0" u="none" strike="noStrike" cap="none" normalizeH="0" baseline="0" dirty="0">
                <a:ln>
                  <a:noFill/>
                </a:ln>
                <a:solidFill>
                  <a:srgbClr val="202124"/>
                </a:solidFill>
                <a:effectLst/>
                <a:latin typeface="Verdana" panose="020B0604030504040204" pitchFamily="34" charset="0"/>
                <a:ea typeface="Verdana" panose="020B0604030504040204" pitchFamily="34" charset="0"/>
              </a:rPr>
              <a:t>, with a </a:t>
            </a:r>
            <a:r>
              <a:rPr kumimoji="0" lang="it-IT" altLang="it-IT" sz="1400" b="0" i="0" u="none" strike="noStrike" cap="none" normalizeH="0" baseline="0" dirty="0" err="1">
                <a:ln>
                  <a:noFill/>
                </a:ln>
                <a:solidFill>
                  <a:srgbClr val="202124"/>
                </a:solidFill>
                <a:effectLst/>
                <a:latin typeface="Verdana" panose="020B0604030504040204" pitchFamily="34" charset="0"/>
                <a:ea typeface="Verdana" panose="020B0604030504040204" pitchFamily="34" charset="0"/>
              </a:rPr>
              <a:t>rectangular</a:t>
            </a:r>
            <a:r>
              <a:rPr kumimoji="0" lang="it-IT" altLang="it-IT" sz="1400" b="0" i="0" u="none" strike="noStrike" cap="none" normalizeH="0" baseline="0" dirty="0">
                <a:ln>
                  <a:noFill/>
                </a:ln>
                <a:solidFill>
                  <a:srgbClr val="202124"/>
                </a:solidFill>
                <a:effectLst/>
                <a:latin typeface="Verdana" panose="020B0604030504040204" pitchFamily="34" charset="0"/>
                <a:ea typeface="Verdana" panose="020B0604030504040204" pitchFamily="34" charset="0"/>
              </a:rPr>
              <a:t> plan, </a:t>
            </a:r>
            <a:r>
              <a:rPr kumimoji="0" lang="it-IT" altLang="it-IT" sz="1400" b="0" i="0" u="none" strike="noStrike" cap="none" normalizeH="0" baseline="0" dirty="0" err="1">
                <a:ln>
                  <a:noFill/>
                </a:ln>
                <a:solidFill>
                  <a:srgbClr val="202124"/>
                </a:solidFill>
                <a:effectLst/>
                <a:latin typeface="Verdana" panose="020B0604030504040204" pitchFamily="34" charset="0"/>
                <a:ea typeface="Verdana" panose="020B0604030504040204" pitchFamily="34" charset="0"/>
              </a:rPr>
              <a:t>consists</a:t>
            </a:r>
            <a:r>
              <a:rPr kumimoji="0" lang="it-IT" altLang="it-IT" sz="1400" b="0" i="0" u="none" strike="noStrike" cap="none" normalizeH="0" baseline="0" dirty="0">
                <a:ln>
                  <a:noFill/>
                </a:ln>
                <a:solidFill>
                  <a:srgbClr val="202124"/>
                </a:solidFill>
                <a:effectLst/>
                <a:latin typeface="Verdana" panose="020B0604030504040204" pitchFamily="34" charset="0"/>
                <a:ea typeface="Verdana" panose="020B0604030504040204" pitchFamily="34" charset="0"/>
              </a:rPr>
              <a:t> of a </a:t>
            </a:r>
            <a:r>
              <a:rPr kumimoji="0" lang="it-IT" altLang="it-IT" sz="1400" b="0" i="0" u="none" strike="noStrike" cap="none" normalizeH="0" baseline="0" dirty="0" err="1">
                <a:ln>
                  <a:noFill/>
                </a:ln>
                <a:solidFill>
                  <a:srgbClr val="202124"/>
                </a:solidFill>
                <a:effectLst/>
                <a:latin typeface="Verdana" panose="020B0604030504040204" pitchFamily="34" charset="0"/>
                <a:ea typeface="Verdana" panose="020B0604030504040204" pitchFamily="34" charset="0"/>
              </a:rPr>
              <a:t>basement</a:t>
            </a:r>
            <a:r>
              <a:rPr kumimoji="0" lang="it-IT" altLang="it-IT" sz="1400" b="0" i="0" u="none" strike="noStrike" cap="none" normalizeH="0" baseline="0" dirty="0">
                <a:ln>
                  <a:noFill/>
                </a:ln>
                <a:solidFill>
                  <a:srgbClr val="202124"/>
                </a:solidFill>
                <a:effectLst/>
                <a:latin typeface="Verdana" panose="020B0604030504040204" pitchFamily="34" charset="0"/>
                <a:ea typeface="Verdana" panose="020B0604030504040204" pitchFamily="34" charset="0"/>
              </a:rPr>
              <a:t> </a:t>
            </a:r>
            <a:r>
              <a:rPr kumimoji="0" lang="it-IT" altLang="it-IT" sz="1400" b="0" i="0" u="none" strike="noStrike" cap="none" normalizeH="0" baseline="0" dirty="0" err="1">
                <a:ln>
                  <a:noFill/>
                </a:ln>
                <a:solidFill>
                  <a:srgbClr val="202124"/>
                </a:solidFill>
                <a:effectLst/>
                <a:latin typeface="Verdana" panose="020B0604030504040204" pitchFamily="34" charset="0"/>
                <a:ea typeface="Verdana" panose="020B0604030504040204" pitchFamily="34" charset="0"/>
              </a:rPr>
              <a:t>cellar</a:t>
            </a:r>
            <a:r>
              <a:rPr kumimoji="0" lang="it-IT" altLang="it-IT" sz="1400" b="0" i="0" u="none" strike="noStrike" cap="none" normalizeH="0" baseline="0" dirty="0">
                <a:ln>
                  <a:noFill/>
                </a:ln>
                <a:solidFill>
                  <a:srgbClr val="202124"/>
                </a:solidFill>
                <a:effectLst/>
                <a:latin typeface="Verdana" panose="020B0604030504040204" pitchFamily="34" charset="0"/>
                <a:ea typeface="Verdana" panose="020B0604030504040204" pitchFamily="34" charset="0"/>
              </a:rPr>
              <a:t> </a:t>
            </a:r>
            <a:r>
              <a:rPr kumimoji="0" lang="it-IT" altLang="it-IT" sz="1400" b="0" i="0" u="none" strike="noStrike" cap="none" normalizeH="0" baseline="0" dirty="0" err="1">
                <a:ln>
                  <a:noFill/>
                </a:ln>
                <a:solidFill>
                  <a:srgbClr val="202124"/>
                </a:solidFill>
                <a:effectLst/>
                <a:latin typeface="Verdana" panose="020B0604030504040204" pitchFamily="34" charset="0"/>
                <a:ea typeface="Verdana" panose="020B0604030504040204" pitchFamily="34" charset="0"/>
              </a:rPr>
              <a:t>at</a:t>
            </a:r>
            <a:r>
              <a:rPr kumimoji="0" lang="it-IT" altLang="it-IT" sz="1400" b="0" i="0" u="none" strike="noStrike" cap="none" normalizeH="0" baseline="0" dirty="0">
                <a:ln>
                  <a:noFill/>
                </a:ln>
                <a:solidFill>
                  <a:srgbClr val="202124"/>
                </a:solidFill>
                <a:effectLst/>
                <a:latin typeface="Verdana" panose="020B0604030504040204" pitchFamily="34" charset="0"/>
                <a:ea typeface="Verdana" panose="020B0604030504040204" pitchFamily="34" charset="0"/>
              </a:rPr>
              <a:t> the time </a:t>
            </a:r>
            <a:r>
              <a:rPr kumimoji="0" lang="it-IT" altLang="it-IT" sz="1400" b="0" i="0" u="none" strike="noStrike" cap="none" normalizeH="0" baseline="0" dirty="0" err="1">
                <a:ln>
                  <a:noFill/>
                </a:ln>
                <a:solidFill>
                  <a:srgbClr val="202124"/>
                </a:solidFill>
                <a:effectLst/>
                <a:latin typeface="Verdana" panose="020B0604030504040204" pitchFamily="34" charset="0"/>
                <a:ea typeface="Verdana" panose="020B0604030504040204" pitchFamily="34" charset="0"/>
              </a:rPr>
              <a:t>used</a:t>
            </a:r>
            <a:r>
              <a:rPr kumimoji="0" lang="it-IT" altLang="it-IT" sz="1400" b="0" i="0" u="none" strike="noStrike" cap="none" normalizeH="0" baseline="0" dirty="0">
                <a:ln>
                  <a:noFill/>
                </a:ln>
                <a:solidFill>
                  <a:srgbClr val="202124"/>
                </a:solidFill>
                <a:effectLst/>
                <a:latin typeface="Verdana" panose="020B0604030504040204" pitchFamily="34" charset="0"/>
                <a:ea typeface="Verdana" panose="020B0604030504040204" pitchFamily="34" charset="0"/>
              </a:rPr>
              <a:t> </a:t>
            </a:r>
            <a:r>
              <a:rPr kumimoji="0" lang="it-IT" altLang="it-IT" sz="1400" b="0" i="0" u="none" strike="noStrike" cap="none" normalizeH="0" baseline="0" dirty="0" err="1">
                <a:ln>
                  <a:noFill/>
                </a:ln>
                <a:solidFill>
                  <a:srgbClr val="202124"/>
                </a:solidFill>
                <a:effectLst/>
                <a:latin typeface="Verdana" panose="020B0604030504040204" pitchFamily="34" charset="0"/>
                <a:ea typeface="Verdana" panose="020B0604030504040204" pitchFamily="34" charset="0"/>
              </a:rPr>
              <a:t>as</a:t>
            </a:r>
            <a:r>
              <a:rPr kumimoji="0" lang="it-IT" altLang="it-IT" sz="1400" b="0" i="0" u="none" strike="noStrike" cap="none" normalizeH="0" baseline="0" dirty="0">
                <a:ln>
                  <a:noFill/>
                </a:ln>
                <a:solidFill>
                  <a:srgbClr val="202124"/>
                </a:solidFill>
                <a:effectLst/>
                <a:latin typeface="Verdana" panose="020B0604030504040204" pitchFamily="34" charset="0"/>
                <a:ea typeface="Verdana" panose="020B0604030504040204" pitchFamily="34" charset="0"/>
              </a:rPr>
              <a:t> a food </a:t>
            </a:r>
            <a:r>
              <a:rPr kumimoji="0" lang="it-IT" altLang="it-IT" sz="1400" b="0" i="0" u="none" strike="noStrike" cap="none" normalizeH="0" baseline="0" dirty="0" err="1">
                <a:ln>
                  <a:noFill/>
                </a:ln>
                <a:solidFill>
                  <a:srgbClr val="202124"/>
                </a:solidFill>
                <a:effectLst/>
                <a:latin typeface="Verdana" panose="020B0604030504040204" pitchFamily="34" charset="0"/>
                <a:ea typeface="Verdana" panose="020B0604030504040204" pitchFamily="34" charset="0"/>
              </a:rPr>
              <a:t>reserve</a:t>
            </a:r>
            <a:r>
              <a:rPr kumimoji="0" lang="it-IT" altLang="it-IT" sz="1400" b="0" i="0" u="none" strike="noStrike" cap="none" normalizeH="0" baseline="0" dirty="0">
                <a:ln>
                  <a:noFill/>
                </a:ln>
                <a:solidFill>
                  <a:srgbClr val="202124"/>
                </a:solidFill>
                <a:effectLst/>
                <a:latin typeface="Verdana" panose="020B0604030504040204" pitchFamily="34" charset="0"/>
                <a:ea typeface="Verdana" panose="020B0604030504040204" pitchFamily="34" charset="0"/>
              </a:rPr>
              <a:t>, with a </a:t>
            </a:r>
            <a:r>
              <a:rPr kumimoji="0" lang="it-IT" altLang="it-IT" sz="1400" b="0" i="0" u="none" strike="noStrike" cap="none" normalizeH="0" baseline="0" dirty="0" err="1">
                <a:ln>
                  <a:noFill/>
                </a:ln>
                <a:solidFill>
                  <a:srgbClr val="202124"/>
                </a:solidFill>
                <a:effectLst/>
                <a:latin typeface="Verdana" panose="020B0604030504040204" pitchFamily="34" charset="0"/>
                <a:ea typeface="Verdana" panose="020B0604030504040204" pitchFamily="34" charset="0"/>
              </a:rPr>
              <a:t>ground</a:t>
            </a:r>
            <a:r>
              <a:rPr kumimoji="0" lang="it-IT" altLang="it-IT" sz="1400" b="0" i="0" u="none" strike="noStrike" cap="none" normalizeH="0" baseline="0" dirty="0">
                <a:ln>
                  <a:noFill/>
                </a:ln>
                <a:solidFill>
                  <a:srgbClr val="202124"/>
                </a:solidFill>
                <a:effectLst/>
                <a:latin typeface="Verdana" panose="020B0604030504040204" pitchFamily="34" charset="0"/>
                <a:ea typeface="Verdana" panose="020B0604030504040204" pitchFamily="34" charset="0"/>
              </a:rPr>
              <a:t> </a:t>
            </a:r>
            <a:r>
              <a:rPr kumimoji="0" lang="it-IT" altLang="it-IT" sz="1400" b="0" i="0" u="none" strike="noStrike" cap="none" normalizeH="0" baseline="0" dirty="0" err="1">
                <a:ln>
                  <a:noFill/>
                </a:ln>
                <a:solidFill>
                  <a:srgbClr val="202124"/>
                </a:solidFill>
                <a:effectLst/>
                <a:latin typeface="Verdana" panose="020B0604030504040204" pitchFamily="34" charset="0"/>
                <a:ea typeface="Verdana" panose="020B0604030504040204" pitchFamily="34" charset="0"/>
              </a:rPr>
              <a:t>floor</a:t>
            </a:r>
            <a:r>
              <a:rPr kumimoji="0" lang="it-IT" altLang="it-IT" sz="1400" b="0" i="0" u="none" strike="noStrike" cap="none" normalizeH="0" baseline="0" dirty="0">
                <a:ln>
                  <a:noFill/>
                </a:ln>
                <a:solidFill>
                  <a:srgbClr val="202124"/>
                </a:solidFill>
                <a:effectLst/>
                <a:latin typeface="Verdana" panose="020B0604030504040204" pitchFamily="34" charset="0"/>
                <a:ea typeface="Verdana" panose="020B0604030504040204" pitchFamily="34" charset="0"/>
              </a:rPr>
              <a:t> and a first </a:t>
            </a:r>
            <a:r>
              <a:rPr kumimoji="0" lang="it-IT" altLang="it-IT" sz="1400" b="0" i="0" u="none" strike="noStrike" cap="none" normalizeH="0" baseline="0" dirty="0" err="1">
                <a:ln>
                  <a:noFill/>
                </a:ln>
                <a:solidFill>
                  <a:srgbClr val="202124"/>
                </a:solidFill>
                <a:effectLst/>
                <a:latin typeface="Verdana" panose="020B0604030504040204" pitchFamily="34" charset="0"/>
                <a:ea typeface="Verdana" panose="020B0604030504040204" pitchFamily="34" charset="0"/>
              </a:rPr>
              <a:t>floor</a:t>
            </a:r>
            <a:r>
              <a:rPr kumimoji="0" lang="it-IT" altLang="it-IT" sz="1400" b="0" i="0" u="none" strike="noStrike" cap="none" normalizeH="0" baseline="0" dirty="0">
                <a:ln>
                  <a:noFill/>
                </a:ln>
                <a:solidFill>
                  <a:srgbClr val="202124"/>
                </a:solidFill>
                <a:effectLst/>
                <a:latin typeface="Verdana" panose="020B0604030504040204" pitchFamily="34" charset="0"/>
                <a:ea typeface="Verdana" panose="020B0604030504040204" pitchFamily="34" charset="0"/>
              </a:rPr>
              <a:t>. In the front </a:t>
            </a:r>
            <a:r>
              <a:rPr kumimoji="0" lang="it-IT" altLang="it-IT" sz="1400" b="0" i="0" u="none" strike="noStrike" cap="none" normalizeH="0" baseline="0" dirty="0" err="1">
                <a:ln>
                  <a:noFill/>
                </a:ln>
                <a:solidFill>
                  <a:srgbClr val="202124"/>
                </a:solidFill>
                <a:effectLst/>
                <a:latin typeface="Verdana" panose="020B0604030504040204" pitchFamily="34" charset="0"/>
                <a:ea typeface="Verdana" panose="020B0604030504040204" pitchFamily="34" charset="0"/>
              </a:rPr>
              <a:t>elevation</a:t>
            </a:r>
            <a:r>
              <a:rPr kumimoji="0" lang="it-IT" altLang="it-IT" sz="1400" b="0" i="0" u="none" strike="noStrike" cap="none" normalizeH="0" baseline="0" dirty="0">
                <a:ln>
                  <a:noFill/>
                </a:ln>
                <a:solidFill>
                  <a:srgbClr val="202124"/>
                </a:solidFill>
                <a:effectLst/>
                <a:latin typeface="Verdana" panose="020B0604030504040204" pitchFamily="34" charset="0"/>
                <a:ea typeface="Verdana" panose="020B0604030504040204" pitchFamily="34" charset="0"/>
              </a:rPr>
              <a:t> </a:t>
            </a:r>
            <a:r>
              <a:rPr kumimoji="0" lang="it-IT" altLang="it-IT" sz="1400" b="0" i="0" u="none" strike="noStrike" cap="none" normalizeH="0" baseline="0" dirty="0" err="1">
                <a:ln>
                  <a:noFill/>
                </a:ln>
                <a:solidFill>
                  <a:srgbClr val="202124"/>
                </a:solidFill>
                <a:effectLst/>
                <a:latin typeface="Verdana" panose="020B0604030504040204" pitchFamily="34" charset="0"/>
                <a:ea typeface="Verdana" panose="020B0604030504040204" pitchFamily="34" charset="0"/>
              </a:rPr>
              <a:t>there</a:t>
            </a:r>
            <a:r>
              <a:rPr kumimoji="0" lang="it-IT" altLang="it-IT" sz="1400" b="0" i="0" u="none" strike="noStrike" cap="none" normalizeH="0" baseline="0" dirty="0">
                <a:ln>
                  <a:noFill/>
                </a:ln>
                <a:solidFill>
                  <a:srgbClr val="202124"/>
                </a:solidFill>
                <a:effectLst/>
                <a:latin typeface="Verdana" panose="020B0604030504040204" pitchFamily="34" charset="0"/>
                <a:ea typeface="Verdana" panose="020B0604030504040204" pitchFamily="34" charset="0"/>
              </a:rPr>
              <a:t> </a:t>
            </a:r>
            <a:r>
              <a:rPr kumimoji="0" lang="it-IT" altLang="it-IT" sz="1400" b="0" i="0" u="none" strike="noStrike" cap="none" normalizeH="0" baseline="0" dirty="0" err="1">
                <a:ln>
                  <a:noFill/>
                </a:ln>
                <a:solidFill>
                  <a:srgbClr val="202124"/>
                </a:solidFill>
                <a:effectLst/>
                <a:latin typeface="Verdana" panose="020B0604030504040204" pitchFamily="34" charset="0"/>
                <a:ea typeface="Verdana" panose="020B0604030504040204" pitchFamily="34" charset="0"/>
              </a:rPr>
              <a:t>is</a:t>
            </a:r>
            <a:r>
              <a:rPr kumimoji="0" lang="it-IT" altLang="it-IT" sz="1400" b="0" i="0" u="none" strike="noStrike" cap="none" normalizeH="0" baseline="0" dirty="0">
                <a:ln>
                  <a:noFill/>
                </a:ln>
                <a:solidFill>
                  <a:srgbClr val="202124"/>
                </a:solidFill>
                <a:effectLst/>
                <a:latin typeface="Verdana" panose="020B0604030504040204" pitchFamily="34" charset="0"/>
                <a:ea typeface="Verdana" panose="020B0604030504040204" pitchFamily="34" charset="0"/>
              </a:rPr>
              <a:t> the </a:t>
            </a:r>
            <a:r>
              <a:rPr kumimoji="0" lang="it-IT" altLang="it-IT" sz="1400" b="0" i="0" u="none" strike="noStrike" cap="none" normalizeH="0" baseline="0" dirty="0" err="1">
                <a:ln>
                  <a:noFill/>
                </a:ln>
                <a:solidFill>
                  <a:srgbClr val="202124"/>
                </a:solidFill>
                <a:effectLst/>
                <a:latin typeface="Verdana" panose="020B0604030504040204" pitchFamily="34" charset="0"/>
                <a:ea typeface="Verdana" panose="020B0604030504040204" pitchFamily="34" charset="0"/>
              </a:rPr>
              <a:t>main</a:t>
            </a:r>
            <a:r>
              <a:rPr kumimoji="0" lang="it-IT" altLang="it-IT" sz="1400" b="0" i="0" u="none" strike="noStrike" cap="none" normalizeH="0" baseline="0" dirty="0">
                <a:ln>
                  <a:noFill/>
                </a:ln>
                <a:solidFill>
                  <a:srgbClr val="202124"/>
                </a:solidFill>
                <a:effectLst/>
                <a:latin typeface="Verdana" panose="020B0604030504040204" pitchFamily="34" charset="0"/>
                <a:ea typeface="Verdana" panose="020B0604030504040204" pitchFamily="34" charset="0"/>
              </a:rPr>
              <a:t> </a:t>
            </a:r>
            <a:r>
              <a:rPr kumimoji="0" lang="it-IT" altLang="it-IT" sz="1400" b="0" i="0" u="none" strike="noStrike" cap="none" normalizeH="0" baseline="0" dirty="0" err="1">
                <a:ln>
                  <a:noFill/>
                </a:ln>
                <a:solidFill>
                  <a:srgbClr val="202124"/>
                </a:solidFill>
                <a:effectLst/>
                <a:latin typeface="Verdana" panose="020B0604030504040204" pitchFamily="34" charset="0"/>
                <a:ea typeface="Verdana" panose="020B0604030504040204" pitchFamily="34" charset="0"/>
              </a:rPr>
              <a:t>entrance</a:t>
            </a:r>
            <a:r>
              <a:rPr kumimoji="0" lang="it-IT" altLang="it-IT" sz="1400" b="0" i="0" u="none" strike="noStrike" cap="none" normalizeH="0" baseline="0" dirty="0">
                <a:ln>
                  <a:noFill/>
                </a:ln>
                <a:solidFill>
                  <a:srgbClr val="202124"/>
                </a:solidFill>
                <a:effectLst/>
                <a:latin typeface="Verdana" panose="020B0604030504040204" pitchFamily="34" charset="0"/>
                <a:ea typeface="Verdana" panose="020B0604030504040204" pitchFamily="34" charset="0"/>
              </a:rPr>
              <a:t> </a:t>
            </a:r>
            <a:r>
              <a:rPr kumimoji="0" lang="it-IT" altLang="it-IT" sz="1400" b="0" i="0" u="none" strike="noStrike" cap="none" normalizeH="0" baseline="0" dirty="0" err="1">
                <a:ln>
                  <a:noFill/>
                </a:ln>
                <a:solidFill>
                  <a:srgbClr val="202124"/>
                </a:solidFill>
                <a:effectLst/>
                <a:latin typeface="Verdana" panose="020B0604030504040204" pitchFamily="34" charset="0"/>
                <a:ea typeface="Verdana" panose="020B0604030504040204" pitchFamily="34" charset="0"/>
              </a:rPr>
              <a:t>which</a:t>
            </a:r>
            <a:r>
              <a:rPr kumimoji="0" lang="it-IT" altLang="it-IT" sz="1400" b="0" i="0" u="none" strike="noStrike" cap="none" normalizeH="0" baseline="0" dirty="0">
                <a:ln>
                  <a:noFill/>
                </a:ln>
                <a:solidFill>
                  <a:srgbClr val="202124"/>
                </a:solidFill>
                <a:effectLst/>
                <a:latin typeface="Verdana" panose="020B0604030504040204" pitchFamily="34" charset="0"/>
                <a:ea typeface="Verdana" panose="020B0604030504040204" pitchFamily="34" charset="0"/>
              </a:rPr>
              <a:t> </a:t>
            </a:r>
            <a:r>
              <a:rPr kumimoji="0" lang="it-IT" altLang="it-IT" sz="1400" b="0" i="0" u="none" strike="noStrike" cap="none" normalizeH="0" baseline="0" dirty="0" err="1">
                <a:ln>
                  <a:noFill/>
                </a:ln>
                <a:solidFill>
                  <a:srgbClr val="202124"/>
                </a:solidFill>
                <a:effectLst/>
                <a:latin typeface="Verdana" panose="020B0604030504040204" pitchFamily="34" charset="0"/>
                <a:ea typeface="Verdana" panose="020B0604030504040204" pitchFamily="34" charset="0"/>
              </a:rPr>
              <a:t>was</a:t>
            </a:r>
            <a:r>
              <a:rPr kumimoji="0" lang="it-IT" altLang="it-IT" sz="1400" b="0" i="0" u="none" strike="noStrike" cap="none" normalizeH="0" baseline="0" dirty="0">
                <a:ln>
                  <a:noFill/>
                </a:ln>
                <a:solidFill>
                  <a:srgbClr val="202124"/>
                </a:solidFill>
                <a:effectLst/>
                <a:latin typeface="Verdana" panose="020B0604030504040204" pitchFamily="34" charset="0"/>
                <a:ea typeface="Verdana" panose="020B0604030504040204" pitchFamily="34" charset="0"/>
              </a:rPr>
              <a:t> </a:t>
            </a:r>
            <a:r>
              <a:rPr kumimoji="0" lang="it-IT" altLang="it-IT" sz="1400" b="0" i="0" u="none" strike="noStrike" cap="none" normalizeH="0" baseline="0" dirty="0" err="1">
                <a:ln>
                  <a:noFill/>
                </a:ln>
                <a:solidFill>
                  <a:srgbClr val="202124"/>
                </a:solidFill>
                <a:effectLst/>
                <a:latin typeface="Verdana" panose="020B0604030504040204" pitchFamily="34" charset="0"/>
                <a:ea typeface="Verdana" panose="020B0604030504040204" pitchFamily="34" charset="0"/>
              </a:rPr>
              <a:t>used</a:t>
            </a:r>
            <a:r>
              <a:rPr kumimoji="0" lang="it-IT" altLang="it-IT" sz="1400" b="0" i="0" u="none" strike="noStrike" cap="none" normalizeH="0" baseline="0" dirty="0">
                <a:ln>
                  <a:noFill/>
                </a:ln>
                <a:solidFill>
                  <a:srgbClr val="202124"/>
                </a:solidFill>
                <a:effectLst/>
                <a:latin typeface="Verdana" panose="020B0604030504040204" pitchFamily="34" charset="0"/>
                <a:ea typeface="Verdana" panose="020B0604030504040204" pitchFamily="34" charset="0"/>
              </a:rPr>
              <a:t> by the </a:t>
            </a:r>
            <a:r>
              <a:rPr kumimoji="0" lang="it-IT" altLang="it-IT" sz="1400" b="0" i="0" u="none" strike="noStrike" cap="none" normalizeH="0" baseline="0" dirty="0" err="1">
                <a:ln>
                  <a:noFill/>
                </a:ln>
                <a:solidFill>
                  <a:srgbClr val="202124"/>
                </a:solidFill>
                <a:effectLst/>
                <a:latin typeface="Verdana" panose="020B0604030504040204" pitchFamily="34" charset="0"/>
                <a:ea typeface="Verdana" panose="020B0604030504040204" pitchFamily="34" charset="0"/>
              </a:rPr>
              <a:t>king</a:t>
            </a:r>
            <a:r>
              <a:rPr kumimoji="0" lang="it-IT" altLang="it-IT" sz="1400" b="0" i="0" u="none" strike="noStrike" cap="none" normalizeH="0" baseline="0" dirty="0">
                <a:ln>
                  <a:noFill/>
                </a:ln>
                <a:solidFill>
                  <a:srgbClr val="202124"/>
                </a:solidFill>
                <a:effectLst/>
                <a:latin typeface="Verdana" panose="020B0604030504040204" pitchFamily="34" charset="0"/>
                <a:ea typeface="Verdana" panose="020B0604030504040204" pitchFamily="34" charset="0"/>
              </a:rPr>
              <a:t> to </a:t>
            </a:r>
            <a:r>
              <a:rPr kumimoji="0" lang="it-IT" altLang="it-IT" sz="1400" b="0" i="0" u="none" strike="noStrike" cap="none" normalizeH="0" baseline="0" dirty="0" err="1">
                <a:ln>
                  <a:noFill/>
                </a:ln>
                <a:solidFill>
                  <a:srgbClr val="202124"/>
                </a:solidFill>
                <a:effectLst/>
                <a:latin typeface="Verdana" panose="020B0604030504040204" pitchFamily="34" charset="0"/>
                <a:ea typeface="Verdana" panose="020B0604030504040204" pitchFamily="34" charset="0"/>
              </a:rPr>
              <a:t>enter</a:t>
            </a:r>
            <a:r>
              <a:rPr kumimoji="0" lang="it-IT" altLang="it-IT" sz="1400" b="0" i="0" u="none" strike="noStrike" cap="none" normalizeH="0" baseline="0" dirty="0">
                <a:ln>
                  <a:noFill/>
                </a:ln>
                <a:solidFill>
                  <a:srgbClr val="202124"/>
                </a:solidFill>
                <a:effectLst/>
                <a:latin typeface="Verdana" panose="020B0604030504040204" pitchFamily="34" charset="0"/>
                <a:ea typeface="Verdana" panose="020B0604030504040204" pitchFamily="34" charset="0"/>
              </a:rPr>
              <a:t> </a:t>
            </a:r>
            <a:r>
              <a:rPr kumimoji="0" lang="it-IT" altLang="it-IT" sz="1400" b="0" i="0" u="none" strike="noStrike" cap="none" normalizeH="0" baseline="0" dirty="0" err="1">
                <a:ln>
                  <a:noFill/>
                </a:ln>
                <a:solidFill>
                  <a:srgbClr val="202124"/>
                </a:solidFill>
                <a:effectLst/>
                <a:latin typeface="Verdana" panose="020B0604030504040204" pitchFamily="34" charset="0"/>
                <a:ea typeface="Verdana" panose="020B0604030504040204" pitchFamily="34" charset="0"/>
              </a:rPr>
              <a:t>his</a:t>
            </a:r>
            <a:r>
              <a:rPr kumimoji="0" lang="it-IT" altLang="it-IT" sz="1400" b="0" i="0" u="none" strike="noStrike" cap="none" normalizeH="0" baseline="0" dirty="0">
                <a:ln>
                  <a:noFill/>
                </a:ln>
                <a:solidFill>
                  <a:srgbClr val="202124"/>
                </a:solidFill>
                <a:effectLst/>
                <a:latin typeface="Verdana" panose="020B0604030504040204" pitchFamily="34" charset="0"/>
                <a:ea typeface="Verdana" panose="020B0604030504040204" pitchFamily="34" charset="0"/>
              </a:rPr>
              <a:t> residence </a:t>
            </a:r>
            <a:r>
              <a:rPr kumimoji="0" lang="it-IT" altLang="it-IT" sz="1400" b="0" i="0" u="none" strike="noStrike" cap="none" normalizeH="0" baseline="0" dirty="0" err="1">
                <a:ln>
                  <a:noFill/>
                </a:ln>
                <a:solidFill>
                  <a:srgbClr val="202124"/>
                </a:solidFill>
                <a:effectLst/>
                <a:latin typeface="Verdana" panose="020B0604030504040204" pitchFamily="34" charset="0"/>
                <a:ea typeface="Verdana" panose="020B0604030504040204" pitchFamily="34" charset="0"/>
              </a:rPr>
              <a:t>directly</a:t>
            </a:r>
            <a:r>
              <a:rPr kumimoji="0" lang="it-IT" altLang="it-IT" sz="1400" b="0" i="0" u="none" strike="noStrike" cap="none" normalizeH="0" baseline="0" dirty="0">
                <a:ln>
                  <a:noFill/>
                </a:ln>
                <a:solidFill>
                  <a:srgbClr val="202124"/>
                </a:solidFill>
                <a:effectLst/>
                <a:latin typeface="Verdana" panose="020B0604030504040204" pitchFamily="34" charset="0"/>
                <a:ea typeface="Verdana" panose="020B0604030504040204" pitchFamily="34" charset="0"/>
              </a:rPr>
              <a:t> with the </a:t>
            </a:r>
            <a:r>
              <a:rPr kumimoji="0" lang="it-IT" altLang="it-IT" sz="1400" b="0" i="0" u="none" strike="noStrike" cap="none" normalizeH="0" baseline="0" dirty="0" err="1">
                <a:ln>
                  <a:noFill/>
                </a:ln>
                <a:solidFill>
                  <a:srgbClr val="202124"/>
                </a:solidFill>
                <a:effectLst/>
                <a:latin typeface="Verdana" panose="020B0604030504040204" pitchFamily="34" charset="0"/>
                <a:ea typeface="Verdana" panose="020B0604030504040204" pitchFamily="34" charset="0"/>
              </a:rPr>
              <a:t>carriage</a:t>
            </a:r>
            <a:r>
              <a:rPr kumimoji="0" lang="it-IT" altLang="it-IT" sz="1400" b="0" i="0" u="none" strike="noStrike" cap="none" normalizeH="0" baseline="0" dirty="0">
                <a:ln>
                  <a:noFill/>
                </a:ln>
                <a:solidFill>
                  <a:srgbClr val="202124"/>
                </a:solidFill>
                <a:effectLst/>
                <a:latin typeface="Verdana" panose="020B0604030504040204" pitchFamily="34" charset="0"/>
                <a:ea typeface="Verdana" panose="020B0604030504040204" pitchFamily="34" charset="0"/>
              </a:rPr>
              <a:t>. To the </a:t>
            </a:r>
            <a:r>
              <a:rPr kumimoji="0" lang="it-IT" altLang="it-IT" sz="1400" b="0" i="0" u="none" strike="noStrike" cap="none" normalizeH="0" baseline="0" dirty="0" err="1">
                <a:ln>
                  <a:noFill/>
                </a:ln>
                <a:solidFill>
                  <a:srgbClr val="202124"/>
                </a:solidFill>
                <a:effectLst/>
                <a:latin typeface="Verdana" panose="020B0604030504040204" pitchFamily="34" charset="0"/>
                <a:ea typeface="Verdana" panose="020B0604030504040204" pitchFamily="34" charset="0"/>
              </a:rPr>
              <a:t>left</a:t>
            </a:r>
            <a:r>
              <a:rPr kumimoji="0" lang="it-IT" altLang="it-IT" sz="1400" b="0" i="0" u="none" strike="noStrike" cap="none" normalizeH="0" baseline="0" dirty="0">
                <a:ln>
                  <a:noFill/>
                </a:ln>
                <a:solidFill>
                  <a:srgbClr val="202124"/>
                </a:solidFill>
                <a:effectLst/>
                <a:latin typeface="Verdana" panose="020B0604030504040204" pitchFamily="34" charset="0"/>
                <a:ea typeface="Verdana" panose="020B0604030504040204" pitchFamily="34" charset="0"/>
              </a:rPr>
              <a:t> of the building </a:t>
            </a:r>
            <a:r>
              <a:rPr kumimoji="0" lang="it-IT" altLang="it-IT" sz="1400" b="0" i="0" u="none" strike="noStrike" cap="none" normalizeH="0" baseline="0" dirty="0" err="1">
                <a:ln>
                  <a:noFill/>
                </a:ln>
                <a:solidFill>
                  <a:srgbClr val="202124"/>
                </a:solidFill>
                <a:effectLst/>
                <a:latin typeface="Verdana" panose="020B0604030504040204" pitchFamily="34" charset="0"/>
                <a:ea typeface="Verdana" panose="020B0604030504040204" pitchFamily="34" charset="0"/>
              </a:rPr>
              <a:t>is</a:t>
            </a:r>
            <a:r>
              <a:rPr kumimoji="0" lang="it-IT" altLang="it-IT" sz="1400" b="0" i="0" u="none" strike="noStrike" cap="none" normalizeH="0" baseline="0" dirty="0">
                <a:ln>
                  <a:noFill/>
                </a:ln>
                <a:solidFill>
                  <a:srgbClr val="202124"/>
                </a:solidFill>
                <a:effectLst/>
                <a:latin typeface="Verdana" panose="020B0604030504040204" pitchFamily="34" charset="0"/>
                <a:ea typeface="Verdana" panose="020B0604030504040204" pitchFamily="34" charset="0"/>
              </a:rPr>
              <a:t> the </a:t>
            </a:r>
            <a:r>
              <a:rPr kumimoji="0" lang="it-IT" altLang="it-IT" sz="1400" b="0" i="0" u="none" strike="noStrike" cap="none" normalizeH="0" baseline="0" dirty="0" err="1">
                <a:ln>
                  <a:noFill/>
                </a:ln>
                <a:solidFill>
                  <a:srgbClr val="202124"/>
                </a:solidFill>
                <a:effectLst/>
                <a:latin typeface="Verdana" panose="020B0604030504040204" pitchFamily="34" charset="0"/>
                <a:ea typeface="Verdana" panose="020B0604030504040204" pitchFamily="34" charset="0"/>
              </a:rPr>
              <a:t>entrance</a:t>
            </a:r>
            <a:r>
              <a:rPr kumimoji="0" lang="it-IT" altLang="it-IT" sz="1400" b="0" i="0" u="none" strike="noStrike" cap="none" normalizeH="0" baseline="0" dirty="0">
                <a:ln>
                  <a:noFill/>
                </a:ln>
                <a:solidFill>
                  <a:srgbClr val="202124"/>
                </a:solidFill>
                <a:effectLst/>
                <a:latin typeface="Verdana" panose="020B0604030504040204" pitchFamily="34" charset="0"/>
                <a:ea typeface="Verdana" panose="020B0604030504040204" pitchFamily="34" charset="0"/>
              </a:rPr>
              <a:t> for the servants; on the right, </a:t>
            </a:r>
            <a:r>
              <a:rPr kumimoji="0" lang="it-IT" altLang="it-IT" sz="1400" b="0" i="0" u="none" strike="noStrike" cap="none" normalizeH="0" baseline="0" dirty="0" err="1">
                <a:ln>
                  <a:noFill/>
                </a:ln>
                <a:solidFill>
                  <a:srgbClr val="202124"/>
                </a:solidFill>
                <a:effectLst/>
                <a:latin typeface="Verdana" panose="020B0604030504040204" pitchFamily="34" charset="0"/>
                <a:ea typeface="Verdana" panose="020B0604030504040204" pitchFamily="34" charset="0"/>
              </a:rPr>
              <a:t>however</a:t>
            </a:r>
            <a:r>
              <a:rPr kumimoji="0" lang="it-IT" altLang="it-IT" sz="1400" b="0" i="0" u="none" strike="noStrike" cap="none" normalizeH="0" baseline="0" dirty="0">
                <a:ln>
                  <a:noFill/>
                </a:ln>
                <a:solidFill>
                  <a:srgbClr val="202124"/>
                </a:solidFill>
                <a:effectLst/>
                <a:latin typeface="Verdana" panose="020B0604030504040204" pitchFamily="34" charset="0"/>
                <a:ea typeface="Verdana" panose="020B0604030504040204" pitchFamily="34" charset="0"/>
              </a:rPr>
              <a:t>, the </a:t>
            </a:r>
            <a:r>
              <a:rPr kumimoji="0" lang="it-IT" altLang="it-IT" sz="1400" b="0" i="0" u="none" strike="noStrike" cap="none" normalizeH="0" baseline="0" dirty="0" err="1">
                <a:ln>
                  <a:noFill/>
                </a:ln>
                <a:solidFill>
                  <a:srgbClr val="202124"/>
                </a:solidFill>
                <a:effectLst/>
                <a:latin typeface="Verdana" panose="020B0604030504040204" pitchFamily="34" charset="0"/>
                <a:ea typeface="Verdana" panose="020B0604030504040204" pitchFamily="34" charset="0"/>
              </a:rPr>
              <a:t>entrance</a:t>
            </a:r>
            <a:r>
              <a:rPr kumimoji="0" lang="it-IT" altLang="it-IT" sz="1400" b="0" i="0" u="none" strike="noStrike" cap="none" normalizeH="0" baseline="0" dirty="0">
                <a:ln>
                  <a:noFill/>
                </a:ln>
                <a:solidFill>
                  <a:srgbClr val="202124"/>
                </a:solidFill>
                <a:effectLst/>
                <a:latin typeface="Verdana" panose="020B0604030504040204" pitchFamily="34" charset="0"/>
                <a:ea typeface="Verdana" panose="020B0604030504040204" pitchFamily="34" charset="0"/>
              </a:rPr>
              <a:t> to the </a:t>
            </a:r>
            <a:r>
              <a:rPr kumimoji="0" lang="it-IT" altLang="it-IT" sz="1400" b="0" i="0" u="none" strike="noStrike" cap="none" normalizeH="0" baseline="0" dirty="0" err="1">
                <a:ln>
                  <a:noFill/>
                </a:ln>
                <a:solidFill>
                  <a:srgbClr val="202124"/>
                </a:solidFill>
                <a:effectLst/>
                <a:latin typeface="Verdana" panose="020B0604030504040204" pitchFamily="34" charset="0"/>
                <a:ea typeface="Verdana" panose="020B0604030504040204" pitchFamily="34" charset="0"/>
              </a:rPr>
              <a:t>royal</a:t>
            </a:r>
            <a:r>
              <a:rPr kumimoji="0" lang="it-IT" altLang="it-IT" sz="1400" b="0" i="0" u="none" strike="noStrike" cap="none" normalizeH="0" baseline="0" dirty="0">
                <a:ln>
                  <a:noFill/>
                </a:ln>
                <a:solidFill>
                  <a:srgbClr val="202124"/>
                </a:solidFill>
                <a:effectLst/>
                <a:latin typeface="Verdana" panose="020B0604030504040204" pitchFamily="34" charset="0"/>
                <a:ea typeface="Verdana" panose="020B0604030504040204" pitchFamily="34" charset="0"/>
              </a:rPr>
              <a:t> </a:t>
            </a:r>
            <a:r>
              <a:rPr kumimoji="0" lang="it-IT" altLang="it-IT" sz="1400" b="0" i="0" u="none" strike="noStrike" cap="none" normalizeH="0" baseline="0" dirty="0" err="1">
                <a:ln>
                  <a:noFill/>
                </a:ln>
                <a:solidFill>
                  <a:srgbClr val="202124"/>
                </a:solidFill>
                <a:effectLst/>
                <a:latin typeface="Verdana" panose="020B0604030504040204" pitchFamily="34" charset="0"/>
                <a:ea typeface="Verdana" panose="020B0604030504040204" pitchFamily="34" charset="0"/>
              </a:rPr>
              <a:t>chapel</a:t>
            </a:r>
            <a:r>
              <a:rPr kumimoji="0" lang="it-IT" altLang="it-IT" sz="1400" b="0" i="0" u="none" strike="noStrike" cap="none" normalizeH="0" baseline="0" dirty="0">
                <a:ln>
                  <a:noFill/>
                </a:ln>
                <a:solidFill>
                  <a:srgbClr val="202124"/>
                </a:solidFill>
                <a:effectLst/>
                <a:latin typeface="Verdana" panose="020B0604030504040204" pitchFamily="34" charset="0"/>
                <a:ea typeface="Verdana" panose="020B0604030504040204" pitchFamily="34" charset="0"/>
              </a:rPr>
              <a:t> (</a:t>
            </a:r>
            <a:r>
              <a:rPr kumimoji="0" lang="it-IT" altLang="it-IT" sz="1400" b="0" i="0" u="none" strike="noStrike" cap="none" normalizeH="0" baseline="0" dirty="0" err="1">
                <a:ln>
                  <a:noFill/>
                </a:ln>
                <a:solidFill>
                  <a:srgbClr val="202124"/>
                </a:solidFill>
                <a:effectLst/>
                <a:latin typeface="Verdana" panose="020B0604030504040204" pitchFamily="34" charset="0"/>
                <a:ea typeface="Verdana" panose="020B0604030504040204" pitchFamily="34" charset="0"/>
              </a:rPr>
              <a:t>still</a:t>
            </a:r>
            <a:r>
              <a:rPr kumimoji="0" lang="it-IT" altLang="it-IT" sz="1400" b="0" i="0" u="none" strike="noStrike" cap="none" normalizeH="0" baseline="0" dirty="0">
                <a:ln>
                  <a:noFill/>
                </a:ln>
                <a:solidFill>
                  <a:srgbClr val="202124"/>
                </a:solidFill>
                <a:effectLst/>
                <a:latin typeface="Verdana" panose="020B0604030504040204" pitchFamily="34" charset="0"/>
                <a:ea typeface="Verdana" panose="020B0604030504040204" pitchFamily="34" charset="0"/>
              </a:rPr>
              <a:t> </a:t>
            </a:r>
            <a:r>
              <a:rPr kumimoji="0" lang="it-IT" altLang="it-IT" sz="1400" b="0" i="0" u="none" strike="noStrike" cap="none" normalizeH="0" baseline="0" dirty="0" err="1">
                <a:ln>
                  <a:noFill/>
                </a:ln>
                <a:solidFill>
                  <a:srgbClr val="202124"/>
                </a:solidFill>
                <a:effectLst/>
                <a:latin typeface="Verdana" panose="020B0604030504040204" pitchFamily="34" charset="0"/>
                <a:ea typeface="Verdana" panose="020B0604030504040204" pitchFamily="34" charset="0"/>
              </a:rPr>
              <a:t>used</a:t>
            </a:r>
            <a:r>
              <a:rPr kumimoji="0" lang="it-IT" altLang="it-IT" sz="1400" b="0" i="0" u="none" strike="noStrike" cap="none" normalizeH="0" baseline="0" dirty="0">
                <a:ln>
                  <a:noFill/>
                </a:ln>
                <a:solidFill>
                  <a:srgbClr val="202124"/>
                </a:solidFill>
                <a:effectLst/>
                <a:latin typeface="Verdana" panose="020B0604030504040204" pitchFamily="34" charset="0"/>
                <a:ea typeface="Verdana" panose="020B0604030504040204" pitchFamily="34" charset="0"/>
              </a:rPr>
              <a:t> today). The </a:t>
            </a:r>
            <a:r>
              <a:rPr kumimoji="0" lang="it-IT" altLang="it-IT" sz="1400" b="0" i="0" u="none" strike="noStrike" cap="none" normalizeH="0" baseline="0" dirty="0" err="1">
                <a:ln>
                  <a:noFill/>
                </a:ln>
                <a:solidFill>
                  <a:srgbClr val="202124"/>
                </a:solidFill>
                <a:effectLst/>
                <a:latin typeface="Verdana" panose="020B0604030504040204" pitchFamily="34" charset="0"/>
                <a:ea typeface="Verdana" panose="020B0604030504040204" pitchFamily="34" charset="0"/>
              </a:rPr>
              <a:t>main</a:t>
            </a:r>
            <a:r>
              <a:rPr kumimoji="0" lang="it-IT" altLang="it-IT" sz="1400" b="0" i="0" u="none" strike="noStrike" cap="none" normalizeH="0" baseline="0" dirty="0">
                <a:ln>
                  <a:noFill/>
                </a:ln>
                <a:solidFill>
                  <a:srgbClr val="202124"/>
                </a:solidFill>
                <a:effectLst/>
                <a:latin typeface="Verdana" panose="020B0604030504040204" pitchFamily="34" charset="0"/>
                <a:ea typeface="Verdana" panose="020B0604030504040204" pitchFamily="34" charset="0"/>
              </a:rPr>
              <a:t> </a:t>
            </a:r>
            <a:r>
              <a:rPr kumimoji="0" lang="it-IT" altLang="it-IT" sz="1400" b="0" i="0" u="none" strike="noStrike" cap="none" normalizeH="0" baseline="0" dirty="0" err="1">
                <a:ln>
                  <a:noFill/>
                </a:ln>
                <a:solidFill>
                  <a:srgbClr val="202124"/>
                </a:solidFill>
                <a:effectLst/>
                <a:latin typeface="Verdana" panose="020B0604030504040204" pitchFamily="34" charset="0"/>
                <a:ea typeface="Verdana" panose="020B0604030504040204" pitchFamily="34" charset="0"/>
              </a:rPr>
              <a:t>floor</a:t>
            </a:r>
            <a:r>
              <a:rPr kumimoji="0" lang="it-IT" altLang="it-IT" sz="1400" b="0" i="0" u="none" strike="noStrike" cap="none" normalizeH="0" baseline="0" dirty="0">
                <a:ln>
                  <a:noFill/>
                </a:ln>
                <a:solidFill>
                  <a:srgbClr val="202124"/>
                </a:solidFill>
                <a:effectLst/>
                <a:latin typeface="Verdana" panose="020B0604030504040204" pitchFamily="34" charset="0"/>
                <a:ea typeface="Verdana" panose="020B0604030504040204" pitchFamily="34" charset="0"/>
              </a:rPr>
              <a:t> </a:t>
            </a:r>
            <a:r>
              <a:rPr kumimoji="0" lang="it-IT" altLang="it-IT" sz="1400" b="0" i="0" u="none" strike="noStrike" cap="none" normalizeH="0" baseline="0" dirty="0" err="1">
                <a:ln>
                  <a:noFill/>
                </a:ln>
                <a:solidFill>
                  <a:srgbClr val="202124"/>
                </a:solidFill>
                <a:effectLst/>
                <a:latin typeface="Verdana" panose="020B0604030504040204" pitchFamily="34" charset="0"/>
                <a:ea typeface="Verdana" panose="020B0604030504040204" pitchFamily="34" charset="0"/>
              </a:rPr>
              <a:t>is</a:t>
            </a:r>
            <a:r>
              <a:rPr kumimoji="0" lang="it-IT" altLang="it-IT" sz="1400" b="0" i="0" u="none" strike="noStrike" cap="none" normalizeH="0" baseline="0" dirty="0">
                <a:ln>
                  <a:noFill/>
                </a:ln>
                <a:solidFill>
                  <a:srgbClr val="202124"/>
                </a:solidFill>
                <a:effectLst/>
                <a:latin typeface="Verdana" panose="020B0604030504040204" pitchFamily="34" charset="0"/>
                <a:ea typeface="Verdana" panose="020B0604030504040204" pitchFamily="34" charset="0"/>
              </a:rPr>
              <a:t> </a:t>
            </a:r>
            <a:r>
              <a:rPr kumimoji="0" lang="it-IT" altLang="it-IT" sz="1400" b="0" i="0" u="none" strike="noStrike" cap="none" normalizeH="0" baseline="0" dirty="0" err="1">
                <a:ln>
                  <a:noFill/>
                </a:ln>
                <a:solidFill>
                  <a:srgbClr val="202124"/>
                </a:solidFill>
                <a:effectLst/>
                <a:latin typeface="Verdana" panose="020B0604030504040204" pitchFamily="34" charset="0"/>
                <a:ea typeface="Verdana" panose="020B0604030504040204" pitchFamily="34" charset="0"/>
              </a:rPr>
              <a:t>at</a:t>
            </a:r>
            <a:r>
              <a:rPr kumimoji="0" lang="it-IT" altLang="it-IT" sz="1400" b="0" i="0" u="none" strike="noStrike" cap="none" normalizeH="0" baseline="0" dirty="0">
                <a:ln>
                  <a:noFill/>
                </a:ln>
                <a:solidFill>
                  <a:srgbClr val="202124"/>
                </a:solidFill>
                <a:effectLst/>
                <a:latin typeface="Verdana" panose="020B0604030504040204" pitchFamily="34" charset="0"/>
                <a:ea typeface="Verdana" panose="020B0604030504040204" pitchFamily="34" charset="0"/>
              </a:rPr>
              <a:t> the top of a </a:t>
            </a:r>
            <a:r>
              <a:rPr kumimoji="0" lang="it-IT" altLang="it-IT" sz="1400" b="0" i="0" u="none" strike="noStrike" cap="none" normalizeH="0" baseline="0" dirty="0" err="1">
                <a:ln>
                  <a:noFill/>
                </a:ln>
                <a:solidFill>
                  <a:srgbClr val="202124"/>
                </a:solidFill>
                <a:effectLst/>
                <a:latin typeface="Verdana" panose="020B0604030504040204" pitchFamily="34" charset="0"/>
                <a:ea typeface="Verdana" panose="020B0604030504040204" pitchFamily="34" charset="0"/>
              </a:rPr>
              <a:t>staircase</a:t>
            </a:r>
            <a:r>
              <a:rPr kumimoji="0" lang="it-IT" altLang="it-IT" sz="1400" b="0" i="0" u="none" strike="noStrike" cap="none" normalizeH="0" baseline="0" dirty="0">
                <a:ln>
                  <a:noFill/>
                </a:ln>
                <a:solidFill>
                  <a:srgbClr val="202124"/>
                </a:solidFill>
                <a:effectLst/>
                <a:latin typeface="Verdana" panose="020B0604030504040204" pitchFamily="34" charset="0"/>
                <a:ea typeface="Verdana" panose="020B0604030504040204" pitchFamily="34" charset="0"/>
              </a:rPr>
              <a:t> made of red </a:t>
            </a:r>
            <a:r>
              <a:rPr kumimoji="0" lang="it-IT" altLang="it-IT" sz="1400" b="0" i="0" u="none" strike="noStrike" cap="none" normalizeH="0" baseline="0" dirty="0" err="1">
                <a:ln>
                  <a:noFill/>
                </a:ln>
                <a:solidFill>
                  <a:srgbClr val="202124"/>
                </a:solidFill>
                <a:effectLst/>
                <a:latin typeface="Verdana" panose="020B0604030504040204" pitchFamily="34" charset="0"/>
                <a:ea typeface="Verdana" panose="020B0604030504040204" pitchFamily="34" charset="0"/>
              </a:rPr>
              <a:t>marble</a:t>
            </a:r>
            <a:r>
              <a:rPr kumimoji="0" lang="it-IT" altLang="it-IT" sz="1400" b="0" i="0" u="none" strike="noStrike" cap="none" normalizeH="0" baseline="0" dirty="0">
                <a:ln>
                  <a:noFill/>
                </a:ln>
                <a:solidFill>
                  <a:srgbClr val="202124"/>
                </a:solidFill>
                <a:effectLst/>
                <a:latin typeface="Verdana" panose="020B0604030504040204" pitchFamily="34" charset="0"/>
                <a:ea typeface="Verdana" panose="020B0604030504040204" pitchFamily="34" charset="0"/>
              </a:rPr>
              <a:t> from </a:t>
            </a:r>
            <a:r>
              <a:rPr kumimoji="0" lang="it-IT" altLang="it-IT" sz="1400" b="0" i="0" u="none" strike="noStrike" cap="none" normalizeH="0" baseline="0" dirty="0" err="1">
                <a:ln>
                  <a:noFill/>
                </a:ln>
                <a:solidFill>
                  <a:srgbClr val="202124"/>
                </a:solidFill>
                <a:effectLst/>
                <a:latin typeface="Verdana" panose="020B0604030504040204" pitchFamily="34" charset="0"/>
                <a:ea typeface="Verdana" panose="020B0604030504040204" pitchFamily="34" charset="0"/>
              </a:rPr>
              <a:t>local</a:t>
            </a:r>
            <a:r>
              <a:rPr kumimoji="0" lang="it-IT" altLang="it-IT" sz="1400" b="0" i="0" u="none" strike="noStrike" cap="none" normalizeH="0" baseline="0" dirty="0">
                <a:ln>
                  <a:noFill/>
                </a:ln>
                <a:solidFill>
                  <a:srgbClr val="202124"/>
                </a:solidFill>
                <a:effectLst/>
                <a:latin typeface="Verdana" panose="020B0604030504040204" pitchFamily="34" charset="0"/>
                <a:ea typeface="Verdana" panose="020B0604030504040204" pitchFamily="34" charset="0"/>
              </a:rPr>
              <a:t> </a:t>
            </a:r>
            <a:r>
              <a:rPr kumimoji="0" lang="it-IT" altLang="it-IT" sz="1400" b="0" i="0" u="none" strike="noStrike" cap="none" normalizeH="0" baseline="0" dirty="0" err="1">
                <a:ln>
                  <a:noFill/>
                </a:ln>
                <a:solidFill>
                  <a:srgbClr val="202124"/>
                </a:solidFill>
                <a:effectLst/>
                <a:latin typeface="Verdana" panose="020B0604030504040204" pitchFamily="34" charset="0"/>
                <a:ea typeface="Verdana" panose="020B0604030504040204" pitchFamily="34" charset="0"/>
              </a:rPr>
              <a:t>quarries</a:t>
            </a:r>
            <a:r>
              <a:rPr kumimoji="0" lang="it-IT" altLang="it-IT" sz="1400" b="0" i="0" u="none" strike="noStrike" cap="none" normalizeH="0" baseline="0" dirty="0">
                <a:ln>
                  <a:noFill/>
                </a:ln>
                <a:solidFill>
                  <a:srgbClr val="202124"/>
                </a:solidFill>
                <a:effectLst/>
                <a:latin typeface="Verdana" panose="020B0604030504040204" pitchFamily="34" charset="0"/>
                <a:ea typeface="Verdana" panose="020B0604030504040204" pitchFamily="34" charset="0"/>
              </a:rPr>
              <a:t> (Scalilli) </a:t>
            </a:r>
            <a:r>
              <a:rPr kumimoji="0" lang="it-IT" altLang="it-IT" sz="1400" b="0" i="0" u="none" strike="noStrike" cap="none" normalizeH="0" baseline="0" dirty="0" err="1">
                <a:ln>
                  <a:noFill/>
                </a:ln>
                <a:solidFill>
                  <a:srgbClr val="202124"/>
                </a:solidFill>
                <a:effectLst/>
                <a:latin typeface="Verdana" panose="020B0604030504040204" pitchFamily="34" charset="0"/>
                <a:ea typeface="Verdana" panose="020B0604030504040204" pitchFamily="34" charset="0"/>
              </a:rPr>
              <a:t>along</a:t>
            </a:r>
            <a:r>
              <a:rPr kumimoji="0" lang="it-IT" altLang="it-IT" sz="1400" b="0" i="0" u="none" strike="noStrike" cap="none" normalizeH="0" baseline="0" dirty="0">
                <a:ln>
                  <a:noFill/>
                </a:ln>
                <a:solidFill>
                  <a:srgbClr val="202124"/>
                </a:solidFill>
                <a:effectLst/>
                <a:latin typeface="Verdana" panose="020B0604030504040204" pitchFamily="34" charset="0"/>
                <a:ea typeface="Verdana" panose="020B0604030504040204" pitchFamily="34" charset="0"/>
              </a:rPr>
              <a:t> </a:t>
            </a:r>
            <a:r>
              <a:rPr kumimoji="0" lang="it-IT" altLang="it-IT" sz="1400" b="0" i="0" u="none" strike="noStrike" cap="none" normalizeH="0" baseline="0" dirty="0" err="1">
                <a:ln>
                  <a:noFill/>
                </a:ln>
                <a:solidFill>
                  <a:srgbClr val="202124"/>
                </a:solidFill>
                <a:effectLst/>
                <a:latin typeface="Verdana" panose="020B0604030504040204" pitchFamily="34" charset="0"/>
                <a:ea typeface="Verdana" panose="020B0604030504040204" pitchFamily="34" charset="0"/>
              </a:rPr>
              <a:t>which</a:t>
            </a:r>
            <a:r>
              <a:rPr kumimoji="0" lang="it-IT" altLang="it-IT" sz="1400" b="0" i="0" u="none" strike="noStrike" cap="none" normalizeH="0" baseline="0" dirty="0">
                <a:ln>
                  <a:noFill/>
                </a:ln>
                <a:solidFill>
                  <a:srgbClr val="202124"/>
                </a:solidFill>
                <a:effectLst/>
                <a:latin typeface="Verdana" panose="020B0604030504040204" pitchFamily="34" charset="0"/>
                <a:ea typeface="Verdana" panose="020B0604030504040204" pitchFamily="34" charset="0"/>
              </a:rPr>
              <a:t> </a:t>
            </a:r>
            <a:r>
              <a:rPr kumimoji="0" lang="it-IT" altLang="it-IT" sz="1400" b="0" i="0" u="none" strike="noStrike" cap="none" normalizeH="0" baseline="0" dirty="0" err="1">
                <a:ln>
                  <a:noFill/>
                </a:ln>
                <a:solidFill>
                  <a:srgbClr val="202124"/>
                </a:solidFill>
                <a:effectLst/>
                <a:latin typeface="Verdana" panose="020B0604030504040204" pitchFamily="34" charset="0"/>
                <a:ea typeface="Verdana" panose="020B0604030504040204" pitchFamily="34" charset="0"/>
              </a:rPr>
              <a:t>it</a:t>
            </a:r>
            <a:r>
              <a:rPr kumimoji="0" lang="it-IT" altLang="it-IT" sz="1400" b="0" i="0" u="none" strike="noStrike" cap="none" normalizeH="0" baseline="0" dirty="0">
                <a:ln>
                  <a:noFill/>
                </a:ln>
                <a:solidFill>
                  <a:srgbClr val="202124"/>
                </a:solidFill>
                <a:effectLst/>
                <a:latin typeface="Verdana" panose="020B0604030504040204" pitchFamily="34" charset="0"/>
                <a:ea typeface="Verdana" panose="020B0604030504040204" pitchFamily="34" charset="0"/>
              </a:rPr>
              <a:t> </a:t>
            </a:r>
            <a:r>
              <a:rPr kumimoji="0" lang="it-IT" altLang="it-IT" sz="1400" b="0" i="0" u="none" strike="noStrike" cap="none" normalizeH="0" baseline="0" dirty="0" err="1">
                <a:ln>
                  <a:noFill/>
                </a:ln>
                <a:solidFill>
                  <a:srgbClr val="202124"/>
                </a:solidFill>
                <a:effectLst/>
                <a:latin typeface="Verdana" panose="020B0604030504040204" pitchFamily="34" charset="0"/>
                <a:ea typeface="Verdana" panose="020B0604030504040204" pitchFamily="34" charset="0"/>
              </a:rPr>
              <a:t>is</a:t>
            </a:r>
            <a:r>
              <a:rPr kumimoji="0" lang="it-IT" altLang="it-IT" sz="1400" b="0" i="0" u="none" strike="noStrike" cap="none" normalizeH="0" baseline="0" dirty="0">
                <a:ln>
                  <a:noFill/>
                </a:ln>
                <a:solidFill>
                  <a:srgbClr val="202124"/>
                </a:solidFill>
                <a:effectLst/>
                <a:latin typeface="Verdana" panose="020B0604030504040204" pitchFamily="34" charset="0"/>
                <a:ea typeface="Verdana" panose="020B0604030504040204" pitchFamily="34" charset="0"/>
              </a:rPr>
              <a:t> </a:t>
            </a:r>
            <a:r>
              <a:rPr kumimoji="0" lang="it-IT" altLang="it-IT" sz="1400" b="0" i="0" u="none" strike="noStrike" cap="none" normalizeH="0" baseline="0" dirty="0" err="1">
                <a:ln>
                  <a:noFill/>
                </a:ln>
                <a:solidFill>
                  <a:srgbClr val="202124"/>
                </a:solidFill>
                <a:effectLst/>
                <a:latin typeface="Verdana" panose="020B0604030504040204" pitchFamily="34" charset="0"/>
                <a:ea typeface="Verdana" panose="020B0604030504040204" pitchFamily="34" charset="0"/>
              </a:rPr>
              <a:t>possible</a:t>
            </a:r>
            <a:r>
              <a:rPr kumimoji="0" lang="it-IT" altLang="it-IT" sz="1400" b="0" i="0" u="none" strike="noStrike" cap="none" normalizeH="0" baseline="0" dirty="0">
                <a:ln>
                  <a:noFill/>
                </a:ln>
                <a:solidFill>
                  <a:srgbClr val="202124"/>
                </a:solidFill>
                <a:effectLst/>
                <a:latin typeface="Verdana" panose="020B0604030504040204" pitchFamily="34" charset="0"/>
                <a:ea typeface="Verdana" panose="020B0604030504040204" pitchFamily="34" charset="0"/>
              </a:rPr>
              <a:t> to </a:t>
            </a:r>
            <a:r>
              <a:rPr kumimoji="0" lang="it-IT" altLang="it-IT" sz="1400" b="0" i="0" u="none" strike="noStrike" cap="none" normalizeH="0" baseline="0" dirty="0" err="1">
                <a:ln>
                  <a:noFill/>
                </a:ln>
                <a:solidFill>
                  <a:srgbClr val="202124"/>
                </a:solidFill>
                <a:effectLst/>
                <a:latin typeface="Verdana" panose="020B0604030504040204" pitchFamily="34" charset="0"/>
                <a:ea typeface="Verdana" panose="020B0604030504040204" pitchFamily="34" charset="0"/>
              </a:rPr>
              <a:t>admire</a:t>
            </a:r>
            <a:r>
              <a:rPr kumimoji="0" lang="it-IT" altLang="it-IT" sz="1400" b="0" i="0" u="none" strike="noStrike" cap="none" normalizeH="0" baseline="0" dirty="0">
                <a:ln>
                  <a:noFill/>
                </a:ln>
                <a:solidFill>
                  <a:srgbClr val="202124"/>
                </a:solidFill>
                <a:effectLst/>
                <a:latin typeface="Verdana" panose="020B0604030504040204" pitchFamily="34" charset="0"/>
                <a:ea typeface="Verdana" panose="020B0604030504040204" pitchFamily="34" charset="0"/>
              </a:rPr>
              <a:t> </a:t>
            </a:r>
            <a:r>
              <a:rPr kumimoji="0" lang="it-IT" altLang="it-IT" sz="1400" b="0" i="0" u="none" strike="noStrike" cap="none" normalizeH="0" baseline="0" dirty="0" err="1">
                <a:ln>
                  <a:noFill/>
                </a:ln>
                <a:solidFill>
                  <a:srgbClr val="202124"/>
                </a:solidFill>
                <a:effectLst/>
                <a:latin typeface="Verdana" panose="020B0604030504040204" pitchFamily="34" charset="0"/>
                <a:ea typeface="Verdana" panose="020B0604030504040204" pitchFamily="34" charset="0"/>
              </a:rPr>
              <a:t>two</a:t>
            </a:r>
            <a:r>
              <a:rPr kumimoji="0" lang="it-IT" altLang="it-IT" sz="1400" b="0" i="0" u="none" strike="noStrike" cap="none" normalizeH="0" baseline="0" dirty="0">
                <a:ln>
                  <a:noFill/>
                </a:ln>
                <a:solidFill>
                  <a:srgbClr val="202124"/>
                </a:solidFill>
                <a:effectLst/>
                <a:latin typeface="Verdana" panose="020B0604030504040204" pitchFamily="34" charset="0"/>
                <a:ea typeface="Verdana" panose="020B0604030504040204" pitchFamily="34" charset="0"/>
              </a:rPr>
              <a:t> </a:t>
            </a:r>
            <a:r>
              <a:rPr kumimoji="0" lang="it-IT" altLang="it-IT" sz="1400" b="0" i="0" u="none" strike="noStrike" cap="none" normalizeH="0" baseline="0" dirty="0" err="1">
                <a:ln>
                  <a:noFill/>
                </a:ln>
                <a:solidFill>
                  <a:srgbClr val="202124"/>
                </a:solidFill>
                <a:effectLst/>
                <a:latin typeface="Verdana" panose="020B0604030504040204" pitchFamily="34" charset="0"/>
                <a:ea typeface="Verdana" panose="020B0604030504040204" pitchFamily="34" charset="0"/>
              </a:rPr>
              <a:t>reliefs</a:t>
            </a:r>
            <a:r>
              <a:rPr kumimoji="0" lang="it-IT" altLang="it-IT" sz="1400" b="0" i="0" u="none" strike="noStrike" cap="none" normalizeH="0" baseline="0" dirty="0">
                <a:ln>
                  <a:noFill/>
                </a:ln>
                <a:solidFill>
                  <a:srgbClr val="202124"/>
                </a:solidFill>
                <a:effectLst/>
                <a:latin typeface="Verdana" panose="020B0604030504040204" pitchFamily="34" charset="0"/>
                <a:ea typeface="Verdana" panose="020B0604030504040204" pitchFamily="34" charset="0"/>
              </a:rPr>
              <a:t> on </a:t>
            </a:r>
            <a:r>
              <a:rPr kumimoji="0" lang="it-IT" altLang="it-IT" sz="1400" b="0" i="0" u="none" strike="noStrike" cap="none" normalizeH="0" baseline="0" dirty="0" err="1">
                <a:ln>
                  <a:noFill/>
                </a:ln>
                <a:solidFill>
                  <a:srgbClr val="202124"/>
                </a:solidFill>
                <a:effectLst/>
                <a:latin typeface="Verdana" panose="020B0604030504040204" pitchFamily="34" charset="0"/>
                <a:ea typeface="Verdana" panose="020B0604030504040204" pitchFamily="34" charset="0"/>
              </a:rPr>
              <a:t>sandstone</a:t>
            </a:r>
            <a:r>
              <a:rPr kumimoji="0" lang="it-IT" altLang="it-IT" sz="1400" b="0" i="0" u="none" strike="noStrike" cap="none" normalizeH="0" baseline="0" dirty="0">
                <a:ln>
                  <a:noFill/>
                </a:ln>
                <a:solidFill>
                  <a:srgbClr val="202124"/>
                </a:solidFill>
                <a:effectLst/>
                <a:latin typeface="Verdana" panose="020B0604030504040204" pitchFamily="34" charset="0"/>
                <a:ea typeface="Verdana" panose="020B0604030504040204" pitchFamily="34" charset="0"/>
              </a:rPr>
              <a:t> </a:t>
            </a:r>
            <a:r>
              <a:rPr kumimoji="0" lang="it-IT" altLang="it-IT" sz="1400" b="0" i="0" u="none" strike="noStrike" cap="none" normalizeH="0" baseline="0" dirty="0" err="1">
                <a:ln>
                  <a:noFill/>
                </a:ln>
                <a:solidFill>
                  <a:srgbClr val="202124"/>
                </a:solidFill>
                <a:effectLst/>
                <a:latin typeface="Verdana" panose="020B0604030504040204" pitchFamily="34" charset="0"/>
                <a:ea typeface="Verdana" panose="020B0604030504040204" pitchFamily="34" charset="0"/>
              </a:rPr>
              <a:t>representing</a:t>
            </a:r>
            <a:r>
              <a:rPr kumimoji="0" lang="it-IT" altLang="it-IT" sz="1400" b="0" i="0" u="none" strike="noStrike" cap="none" normalizeH="0" baseline="0" dirty="0">
                <a:ln>
                  <a:noFill/>
                </a:ln>
                <a:solidFill>
                  <a:srgbClr val="202124"/>
                </a:solidFill>
                <a:effectLst/>
                <a:latin typeface="Verdana" panose="020B0604030504040204" pitchFamily="34" charset="0"/>
                <a:ea typeface="Verdana" panose="020B0604030504040204" pitchFamily="34" charset="0"/>
              </a:rPr>
              <a:t> the Bourbon </a:t>
            </a:r>
            <a:r>
              <a:rPr kumimoji="0" lang="it-IT" altLang="it-IT" sz="1400" b="0" i="0" u="none" strike="noStrike" cap="none" normalizeH="0" baseline="0" dirty="0" err="1">
                <a:ln>
                  <a:noFill/>
                </a:ln>
                <a:solidFill>
                  <a:srgbClr val="202124"/>
                </a:solidFill>
                <a:effectLst/>
                <a:latin typeface="Verdana" panose="020B0604030504040204" pitchFamily="34" charset="0"/>
                <a:ea typeface="Verdana" panose="020B0604030504040204" pitchFamily="34" charset="0"/>
              </a:rPr>
              <a:t>eagles</a:t>
            </a:r>
            <a:r>
              <a:rPr kumimoji="0" lang="it-IT" altLang="it-IT" sz="1400" b="0" i="0" u="none" strike="noStrike" cap="none" normalizeH="0" baseline="0" dirty="0">
                <a:ln>
                  <a:noFill/>
                </a:ln>
                <a:solidFill>
                  <a:srgbClr val="202124"/>
                </a:solidFill>
                <a:effectLst/>
                <a:latin typeface="Verdana" panose="020B0604030504040204" pitchFamily="34" charset="0"/>
                <a:ea typeface="Verdana" panose="020B0604030504040204" pitchFamily="34" charset="0"/>
              </a:rPr>
              <a:t> with the </a:t>
            </a:r>
            <a:r>
              <a:rPr kumimoji="0" lang="it-IT" altLang="it-IT" sz="1400" b="0" i="0" u="none" strike="noStrike" cap="none" normalizeH="0" baseline="0" dirty="0" err="1">
                <a:ln>
                  <a:noFill/>
                </a:ln>
                <a:solidFill>
                  <a:srgbClr val="202124"/>
                </a:solidFill>
                <a:effectLst/>
                <a:latin typeface="Verdana" panose="020B0604030504040204" pitchFamily="34" charset="0"/>
                <a:ea typeface="Verdana" panose="020B0604030504040204" pitchFamily="34" charset="0"/>
              </a:rPr>
              <a:t>royal</a:t>
            </a:r>
            <a:r>
              <a:rPr kumimoji="0" lang="it-IT" altLang="it-IT" sz="1400" b="0" i="0" u="none" strike="noStrike" cap="none" normalizeH="0" baseline="0" dirty="0">
                <a:ln>
                  <a:noFill/>
                </a:ln>
                <a:solidFill>
                  <a:srgbClr val="202124"/>
                </a:solidFill>
                <a:effectLst/>
                <a:latin typeface="Verdana" panose="020B0604030504040204" pitchFamily="34" charset="0"/>
                <a:ea typeface="Verdana" panose="020B0604030504040204" pitchFamily="34" charset="0"/>
              </a:rPr>
              <a:t> </a:t>
            </a:r>
            <a:r>
              <a:rPr kumimoji="0" lang="it-IT" altLang="it-IT" sz="1400" b="0" i="0" u="none" strike="noStrike" cap="none" normalizeH="0" baseline="0" dirty="0" err="1">
                <a:ln>
                  <a:noFill/>
                </a:ln>
                <a:solidFill>
                  <a:srgbClr val="202124"/>
                </a:solidFill>
                <a:effectLst/>
                <a:latin typeface="Verdana" panose="020B0604030504040204" pitchFamily="34" charset="0"/>
                <a:ea typeface="Verdana" panose="020B0604030504040204" pitchFamily="34" charset="0"/>
              </a:rPr>
              <a:t>coat</a:t>
            </a:r>
            <a:r>
              <a:rPr kumimoji="0" lang="it-IT" altLang="it-IT" sz="1400" b="0" i="0" u="none" strike="noStrike" cap="none" normalizeH="0" baseline="0" dirty="0">
                <a:ln>
                  <a:noFill/>
                </a:ln>
                <a:solidFill>
                  <a:srgbClr val="202124"/>
                </a:solidFill>
                <a:effectLst/>
                <a:latin typeface="Verdana" panose="020B0604030504040204" pitchFamily="34" charset="0"/>
                <a:ea typeface="Verdana" panose="020B0604030504040204" pitchFamily="34" charset="0"/>
              </a:rPr>
              <a:t> of </a:t>
            </a:r>
            <a:r>
              <a:rPr kumimoji="0" lang="it-IT" altLang="it-IT" sz="1400" b="0" i="0" u="none" strike="noStrike" cap="none" normalizeH="0" baseline="0" dirty="0" err="1">
                <a:ln>
                  <a:noFill/>
                </a:ln>
                <a:solidFill>
                  <a:srgbClr val="202124"/>
                </a:solidFill>
                <a:effectLst/>
                <a:latin typeface="Verdana" panose="020B0604030504040204" pitchFamily="34" charset="0"/>
                <a:ea typeface="Verdana" panose="020B0604030504040204" pitchFamily="34" charset="0"/>
              </a:rPr>
              <a:t>arms</a:t>
            </a:r>
            <a:r>
              <a:rPr kumimoji="0" lang="it-IT" altLang="it-IT" sz="1400" b="0" i="0" u="none" strike="noStrike" cap="none" normalizeH="0" baseline="0" dirty="0">
                <a:ln>
                  <a:noFill/>
                </a:ln>
                <a:solidFill>
                  <a:srgbClr val="202124"/>
                </a:solidFill>
                <a:effectLst/>
                <a:latin typeface="Verdana" panose="020B0604030504040204" pitchFamily="34" charset="0"/>
                <a:ea typeface="Verdana" panose="020B0604030504040204" pitchFamily="34" charset="0"/>
              </a:rPr>
              <a:t>. From </a:t>
            </a:r>
            <a:r>
              <a:rPr kumimoji="0" lang="it-IT" altLang="it-IT" sz="1400" b="0" i="0" u="none" strike="noStrike" cap="none" normalizeH="0" baseline="0" dirty="0" err="1">
                <a:ln>
                  <a:noFill/>
                </a:ln>
                <a:solidFill>
                  <a:srgbClr val="202124"/>
                </a:solidFill>
                <a:effectLst/>
                <a:latin typeface="Verdana" panose="020B0604030504040204" pitchFamily="34" charset="0"/>
                <a:ea typeface="Verdana" panose="020B0604030504040204" pitchFamily="34" charset="0"/>
              </a:rPr>
              <a:t>here</a:t>
            </a:r>
            <a:r>
              <a:rPr kumimoji="0" lang="it-IT" altLang="it-IT" sz="1400" b="0" i="0" u="none" strike="noStrike" cap="none" normalizeH="0" baseline="0" dirty="0">
                <a:ln>
                  <a:noFill/>
                </a:ln>
                <a:solidFill>
                  <a:srgbClr val="202124"/>
                </a:solidFill>
                <a:effectLst/>
                <a:latin typeface="Verdana" panose="020B0604030504040204" pitchFamily="34" charset="0"/>
                <a:ea typeface="Verdana" panose="020B0604030504040204" pitchFamily="34" charset="0"/>
              </a:rPr>
              <a:t> </a:t>
            </a:r>
            <a:r>
              <a:rPr kumimoji="0" lang="it-IT" altLang="it-IT" sz="1400" b="0" i="0" u="none" strike="noStrike" cap="none" normalizeH="0" baseline="0" dirty="0" err="1">
                <a:ln>
                  <a:noFill/>
                </a:ln>
                <a:solidFill>
                  <a:srgbClr val="202124"/>
                </a:solidFill>
                <a:effectLst/>
                <a:latin typeface="Verdana" panose="020B0604030504040204" pitchFamily="34" charset="0"/>
                <a:ea typeface="Verdana" panose="020B0604030504040204" pitchFamily="34" charset="0"/>
              </a:rPr>
              <a:t>starts</a:t>
            </a:r>
            <a:r>
              <a:rPr kumimoji="0" lang="it-IT" altLang="it-IT" sz="1400" b="0" i="0" u="none" strike="noStrike" cap="none" normalizeH="0" baseline="0" dirty="0">
                <a:ln>
                  <a:noFill/>
                </a:ln>
                <a:solidFill>
                  <a:srgbClr val="202124"/>
                </a:solidFill>
                <a:effectLst/>
                <a:latin typeface="Verdana" panose="020B0604030504040204" pitchFamily="34" charset="0"/>
                <a:ea typeface="Verdana" panose="020B0604030504040204" pitchFamily="34" charset="0"/>
              </a:rPr>
              <a:t> a long </a:t>
            </a:r>
            <a:r>
              <a:rPr kumimoji="0" lang="it-IT" altLang="it-IT" sz="1400" b="0" i="0" u="none" strike="noStrike" cap="none" normalizeH="0" baseline="0" dirty="0" err="1">
                <a:ln>
                  <a:noFill/>
                </a:ln>
                <a:solidFill>
                  <a:srgbClr val="202124"/>
                </a:solidFill>
                <a:effectLst/>
                <a:latin typeface="Verdana" panose="020B0604030504040204" pitchFamily="34" charset="0"/>
                <a:ea typeface="Verdana" panose="020B0604030504040204" pitchFamily="34" charset="0"/>
              </a:rPr>
              <a:t>corridor</a:t>
            </a:r>
            <a:r>
              <a:rPr kumimoji="0" lang="it-IT" altLang="it-IT" sz="1400" b="0" i="0" u="none" strike="noStrike" cap="none" normalizeH="0" baseline="0" dirty="0">
                <a:ln>
                  <a:noFill/>
                </a:ln>
                <a:solidFill>
                  <a:srgbClr val="202124"/>
                </a:solidFill>
                <a:effectLst/>
                <a:latin typeface="Verdana" panose="020B0604030504040204" pitchFamily="34" charset="0"/>
                <a:ea typeface="Verdana" panose="020B0604030504040204" pitchFamily="34" charset="0"/>
              </a:rPr>
              <a:t> in </a:t>
            </a:r>
            <a:r>
              <a:rPr kumimoji="0" lang="it-IT" altLang="it-IT" sz="1400" b="0" i="0" u="none" strike="noStrike" cap="none" normalizeH="0" baseline="0" dirty="0" err="1">
                <a:ln>
                  <a:noFill/>
                </a:ln>
                <a:solidFill>
                  <a:srgbClr val="202124"/>
                </a:solidFill>
                <a:effectLst/>
                <a:latin typeface="Verdana" panose="020B0604030504040204" pitchFamily="34" charset="0"/>
                <a:ea typeface="Verdana" panose="020B0604030504040204" pitchFamily="34" charset="0"/>
              </a:rPr>
              <a:t>which</a:t>
            </a:r>
            <a:r>
              <a:rPr kumimoji="0" lang="it-IT" altLang="it-IT" sz="1400" b="0" i="0" u="none" strike="noStrike" cap="none" normalizeH="0" baseline="0" dirty="0">
                <a:ln>
                  <a:noFill/>
                </a:ln>
                <a:solidFill>
                  <a:srgbClr val="202124"/>
                </a:solidFill>
                <a:effectLst/>
                <a:latin typeface="Verdana" panose="020B0604030504040204" pitchFamily="34" charset="0"/>
                <a:ea typeface="Verdana" panose="020B0604030504040204" pitchFamily="34" charset="0"/>
              </a:rPr>
              <a:t> the </a:t>
            </a:r>
            <a:r>
              <a:rPr kumimoji="0" lang="it-IT" altLang="it-IT" sz="1400" b="0" i="0" u="none" strike="noStrike" cap="none" normalizeH="0" baseline="0" dirty="0" err="1">
                <a:ln>
                  <a:noFill/>
                </a:ln>
                <a:solidFill>
                  <a:srgbClr val="202124"/>
                </a:solidFill>
                <a:effectLst/>
                <a:latin typeface="Verdana" panose="020B0604030504040204" pitchFamily="34" charset="0"/>
                <a:ea typeface="Verdana" panose="020B0604030504040204" pitchFamily="34" charset="0"/>
              </a:rPr>
              <a:t>royal</a:t>
            </a:r>
            <a:r>
              <a:rPr kumimoji="0" lang="it-IT" altLang="it-IT" sz="1400" b="0" i="0" u="none" strike="noStrike" cap="none" normalizeH="0" baseline="0" dirty="0">
                <a:ln>
                  <a:noFill/>
                </a:ln>
                <a:solidFill>
                  <a:srgbClr val="202124"/>
                </a:solidFill>
                <a:effectLst/>
                <a:latin typeface="Verdana" panose="020B0604030504040204" pitchFamily="34" charset="0"/>
                <a:ea typeface="Verdana" panose="020B0604030504040204" pitchFamily="34" charset="0"/>
              </a:rPr>
              <a:t> </a:t>
            </a:r>
            <a:r>
              <a:rPr kumimoji="0" lang="it-IT" altLang="it-IT" sz="1400" b="0" i="0" u="none" strike="noStrike" cap="none" normalizeH="0" baseline="0" dirty="0" err="1">
                <a:ln>
                  <a:noFill/>
                </a:ln>
                <a:solidFill>
                  <a:srgbClr val="202124"/>
                </a:solidFill>
                <a:effectLst/>
                <a:latin typeface="Verdana" panose="020B0604030504040204" pitchFamily="34" charset="0"/>
                <a:ea typeface="Verdana" panose="020B0604030504040204" pitchFamily="34" charset="0"/>
              </a:rPr>
              <a:t>apartment</a:t>
            </a:r>
            <a:r>
              <a:rPr kumimoji="0" lang="it-IT" altLang="it-IT" sz="1400" b="0" i="0" u="none" strike="noStrike" cap="none" normalizeH="0" baseline="0" dirty="0">
                <a:ln>
                  <a:noFill/>
                </a:ln>
                <a:solidFill>
                  <a:srgbClr val="202124"/>
                </a:solidFill>
                <a:effectLst/>
                <a:latin typeface="Verdana" panose="020B0604030504040204" pitchFamily="34" charset="0"/>
                <a:ea typeface="Verdana" panose="020B0604030504040204" pitchFamily="34" charset="0"/>
              </a:rPr>
              <a:t> and the </a:t>
            </a:r>
            <a:r>
              <a:rPr kumimoji="0" lang="it-IT" altLang="it-IT" sz="1400" b="0" i="0" u="none" strike="noStrike" cap="none" normalizeH="0" baseline="0" dirty="0" err="1">
                <a:ln>
                  <a:noFill/>
                </a:ln>
                <a:solidFill>
                  <a:srgbClr val="202124"/>
                </a:solidFill>
                <a:effectLst/>
                <a:latin typeface="Verdana" panose="020B0604030504040204" pitchFamily="34" charset="0"/>
                <a:ea typeface="Verdana" panose="020B0604030504040204" pitchFamily="34" charset="0"/>
              </a:rPr>
              <a:t>lodgings</a:t>
            </a:r>
            <a:r>
              <a:rPr kumimoji="0" lang="it-IT" altLang="it-IT" sz="1400" b="0" i="0" u="none" strike="noStrike" cap="none" normalizeH="0" baseline="0" dirty="0">
                <a:ln>
                  <a:noFill/>
                </a:ln>
                <a:solidFill>
                  <a:srgbClr val="202124"/>
                </a:solidFill>
                <a:effectLst/>
                <a:latin typeface="Verdana" panose="020B0604030504040204" pitchFamily="34" charset="0"/>
                <a:ea typeface="Verdana" panose="020B0604030504040204" pitchFamily="34" charset="0"/>
              </a:rPr>
              <a:t> for the </a:t>
            </a:r>
            <a:r>
              <a:rPr kumimoji="0" lang="it-IT" altLang="it-IT" sz="1400" b="0" i="0" u="none" strike="noStrike" cap="none" normalizeH="0" baseline="0" dirty="0" err="1">
                <a:ln>
                  <a:noFill/>
                </a:ln>
                <a:solidFill>
                  <a:srgbClr val="202124"/>
                </a:solidFill>
                <a:effectLst/>
                <a:latin typeface="Verdana" panose="020B0604030504040204" pitchFamily="34" charset="0"/>
                <a:ea typeface="Verdana" panose="020B0604030504040204" pitchFamily="34" charset="0"/>
              </a:rPr>
              <a:t>nobles</a:t>
            </a:r>
            <a:r>
              <a:rPr kumimoji="0" lang="it-IT" altLang="it-IT" sz="1400" b="0" i="0" u="none" strike="noStrike" cap="none" normalizeH="0" baseline="0" dirty="0">
                <a:ln>
                  <a:noFill/>
                </a:ln>
                <a:solidFill>
                  <a:srgbClr val="202124"/>
                </a:solidFill>
                <a:effectLst/>
                <a:latin typeface="Verdana" panose="020B0604030504040204" pitchFamily="34" charset="0"/>
                <a:ea typeface="Verdana" panose="020B0604030504040204" pitchFamily="34" charset="0"/>
              </a:rPr>
              <a:t> follow one </a:t>
            </a:r>
            <a:r>
              <a:rPr kumimoji="0" lang="it-IT" altLang="it-IT" sz="1400" b="0" i="0" u="none" strike="noStrike" cap="none" normalizeH="0" baseline="0" dirty="0" err="1">
                <a:ln>
                  <a:noFill/>
                </a:ln>
                <a:solidFill>
                  <a:srgbClr val="202124"/>
                </a:solidFill>
                <a:effectLst/>
                <a:latin typeface="Verdana" panose="020B0604030504040204" pitchFamily="34" charset="0"/>
                <a:ea typeface="Verdana" panose="020B0604030504040204" pitchFamily="34" charset="0"/>
              </a:rPr>
              <a:t>another</a:t>
            </a:r>
            <a:r>
              <a:rPr kumimoji="0" lang="it-IT" altLang="it-IT" sz="1400" b="0" i="0" u="none" strike="noStrike" cap="none" normalizeH="0" baseline="0" dirty="0">
                <a:ln>
                  <a:noFill/>
                </a:ln>
                <a:solidFill>
                  <a:srgbClr val="202124"/>
                </a:solidFill>
                <a:effectLst/>
                <a:latin typeface="Verdana" panose="020B0604030504040204" pitchFamily="34" charset="0"/>
                <a:ea typeface="Verdana" panose="020B0604030504040204" pitchFamily="34" charset="0"/>
              </a:rPr>
              <a:t> </a:t>
            </a:r>
            <a:r>
              <a:rPr kumimoji="0" lang="it-IT" altLang="it-IT" sz="1400" b="0" i="0" u="none" strike="noStrike" cap="none" normalizeH="0" baseline="0" dirty="0" err="1">
                <a:ln>
                  <a:noFill/>
                </a:ln>
                <a:solidFill>
                  <a:srgbClr val="202124"/>
                </a:solidFill>
                <a:effectLst/>
                <a:latin typeface="Verdana" panose="020B0604030504040204" pitchFamily="34" charset="0"/>
                <a:ea typeface="Verdana" panose="020B0604030504040204" pitchFamily="34" charset="0"/>
              </a:rPr>
              <a:t>that</a:t>
            </a:r>
            <a:r>
              <a:rPr kumimoji="0" lang="it-IT" altLang="it-IT" sz="1400" b="0" i="0" u="none" strike="noStrike" cap="none" normalizeH="0" baseline="0" dirty="0">
                <a:ln>
                  <a:noFill/>
                </a:ln>
                <a:solidFill>
                  <a:srgbClr val="202124"/>
                </a:solidFill>
                <a:effectLst/>
                <a:latin typeface="Verdana" panose="020B0604030504040204" pitchFamily="34" charset="0"/>
                <a:ea typeface="Verdana" panose="020B0604030504040204" pitchFamily="34" charset="0"/>
              </a:rPr>
              <a:t> the </a:t>
            </a:r>
            <a:r>
              <a:rPr kumimoji="0" lang="it-IT" altLang="it-IT" sz="1400" b="0" i="0" u="none" strike="noStrike" cap="none" normalizeH="0" baseline="0" dirty="0" err="1">
                <a:ln>
                  <a:noFill/>
                </a:ln>
                <a:solidFill>
                  <a:srgbClr val="202124"/>
                </a:solidFill>
                <a:effectLst/>
                <a:latin typeface="Verdana" panose="020B0604030504040204" pitchFamily="34" charset="0"/>
                <a:ea typeface="Verdana" panose="020B0604030504040204" pitchFamily="34" charset="0"/>
              </a:rPr>
              <a:t>king</a:t>
            </a:r>
            <a:r>
              <a:rPr kumimoji="0" lang="it-IT" altLang="it-IT" sz="1400" b="0" i="0" u="none" strike="noStrike" cap="none" normalizeH="0" baseline="0" dirty="0">
                <a:ln>
                  <a:noFill/>
                </a:ln>
                <a:solidFill>
                  <a:srgbClr val="202124"/>
                </a:solidFill>
                <a:effectLst/>
                <a:latin typeface="Verdana" panose="020B0604030504040204" pitchFamily="34" charset="0"/>
                <a:ea typeface="Verdana" panose="020B0604030504040204" pitchFamily="34" charset="0"/>
              </a:rPr>
              <a:t> hosted on the </a:t>
            </a:r>
            <a:r>
              <a:rPr kumimoji="0" lang="it-IT" altLang="it-IT" sz="1400" b="0" i="0" u="none" strike="noStrike" cap="none" normalizeH="0" baseline="0" dirty="0" err="1">
                <a:ln>
                  <a:noFill/>
                </a:ln>
                <a:solidFill>
                  <a:srgbClr val="202124"/>
                </a:solidFill>
                <a:effectLst/>
                <a:latin typeface="Verdana" panose="020B0604030504040204" pitchFamily="34" charset="0"/>
                <a:ea typeface="Verdana" panose="020B0604030504040204" pitchFamily="34" charset="0"/>
              </a:rPr>
              <a:t>occasion</a:t>
            </a:r>
            <a:r>
              <a:rPr kumimoji="0" lang="it-IT" altLang="it-IT" sz="1400" b="0" i="0" u="none" strike="noStrike" cap="none" normalizeH="0" baseline="0" dirty="0">
                <a:ln>
                  <a:noFill/>
                </a:ln>
                <a:solidFill>
                  <a:srgbClr val="202124"/>
                </a:solidFill>
                <a:effectLst/>
                <a:latin typeface="Verdana" panose="020B0604030504040204" pitchFamily="34" charset="0"/>
                <a:ea typeface="Verdana" panose="020B0604030504040204" pitchFamily="34" charset="0"/>
              </a:rPr>
              <a:t> of parties and hunting </a:t>
            </a:r>
            <a:r>
              <a:rPr kumimoji="0" lang="it-IT" altLang="it-IT" sz="1400" b="0" i="0" u="none" strike="noStrike" cap="none" normalizeH="0" baseline="0" dirty="0" err="1">
                <a:ln>
                  <a:noFill/>
                </a:ln>
                <a:solidFill>
                  <a:srgbClr val="202124"/>
                </a:solidFill>
                <a:effectLst/>
                <a:latin typeface="Verdana" panose="020B0604030504040204" pitchFamily="34" charset="0"/>
                <a:ea typeface="Verdana" panose="020B0604030504040204" pitchFamily="34" charset="0"/>
              </a:rPr>
              <a:t>trips</a:t>
            </a:r>
            <a:r>
              <a:rPr kumimoji="0" lang="it-IT" altLang="it-IT" sz="1400" b="0" i="0" u="none" strike="noStrike" cap="none" normalizeH="0" baseline="0" dirty="0">
                <a:ln>
                  <a:noFill/>
                </a:ln>
                <a:solidFill>
                  <a:srgbClr val="202124"/>
                </a:solidFill>
                <a:effectLst/>
                <a:latin typeface="Verdana" panose="020B0604030504040204" pitchFamily="34" charset="0"/>
                <a:ea typeface="Verdana" panose="020B0604030504040204" pitchFamily="34" charset="0"/>
              </a:rPr>
              <a:t> </a:t>
            </a:r>
            <a:r>
              <a:rPr kumimoji="0" lang="it-IT" altLang="it-IT" sz="1400" b="0" i="0" u="none" strike="noStrike" cap="none" normalizeH="0" baseline="0" dirty="0" err="1">
                <a:ln>
                  <a:noFill/>
                </a:ln>
                <a:solidFill>
                  <a:srgbClr val="202124"/>
                </a:solidFill>
                <a:effectLst/>
                <a:latin typeface="Verdana" panose="020B0604030504040204" pitchFamily="34" charset="0"/>
                <a:ea typeface="Verdana" panose="020B0604030504040204" pitchFamily="34" charset="0"/>
              </a:rPr>
              <a:t>that</a:t>
            </a:r>
            <a:r>
              <a:rPr kumimoji="0" lang="it-IT" altLang="it-IT" sz="1400" b="0" i="0" u="none" strike="noStrike" cap="none" normalizeH="0" baseline="0" dirty="0">
                <a:ln>
                  <a:noFill/>
                </a:ln>
                <a:solidFill>
                  <a:srgbClr val="202124"/>
                </a:solidFill>
                <a:effectLst/>
                <a:latin typeface="Verdana" panose="020B0604030504040204" pitchFamily="34" charset="0"/>
                <a:ea typeface="Verdana" panose="020B0604030504040204" pitchFamily="34" charset="0"/>
              </a:rPr>
              <a:t> he </a:t>
            </a:r>
            <a:r>
              <a:rPr kumimoji="0" lang="it-IT" altLang="it-IT" sz="1400" b="0" i="0" u="none" strike="noStrike" cap="none" normalizeH="0" baseline="0" dirty="0" err="1">
                <a:ln>
                  <a:noFill/>
                </a:ln>
                <a:solidFill>
                  <a:srgbClr val="202124"/>
                </a:solidFill>
                <a:effectLst/>
                <a:latin typeface="Verdana" panose="020B0604030504040204" pitchFamily="34" charset="0"/>
                <a:ea typeface="Verdana" panose="020B0604030504040204" pitchFamily="34" charset="0"/>
              </a:rPr>
              <a:t>himself</a:t>
            </a:r>
            <a:r>
              <a:rPr kumimoji="0" lang="it-IT" altLang="it-IT" sz="1400" b="0" i="0" u="none" strike="noStrike" cap="none" normalizeH="0" baseline="0" dirty="0">
                <a:ln>
                  <a:noFill/>
                </a:ln>
                <a:solidFill>
                  <a:srgbClr val="202124"/>
                </a:solidFill>
                <a:effectLst/>
                <a:latin typeface="Verdana" panose="020B0604030504040204" pitchFamily="34" charset="0"/>
                <a:ea typeface="Verdana" panose="020B0604030504040204" pitchFamily="34" charset="0"/>
              </a:rPr>
              <a:t> </a:t>
            </a:r>
            <a:r>
              <a:rPr kumimoji="0" lang="it-IT" altLang="it-IT" sz="1400" b="0" i="0" u="none" strike="noStrike" cap="none" normalizeH="0" baseline="0" dirty="0" err="1">
                <a:ln>
                  <a:noFill/>
                </a:ln>
                <a:solidFill>
                  <a:srgbClr val="202124"/>
                </a:solidFill>
                <a:effectLst/>
                <a:latin typeface="Verdana" panose="020B0604030504040204" pitchFamily="34" charset="0"/>
                <a:ea typeface="Verdana" panose="020B0604030504040204" pitchFamily="34" charset="0"/>
              </a:rPr>
              <a:t>meticulously</a:t>
            </a:r>
            <a:r>
              <a:rPr kumimoji="0" lang="it-IT" altLang="it-IT" sz="1400" b="0" i="0" u="none" strike="noStrike" cap="none" normalizeH="0" baseline="0" dirty="0">
                <a:ln>
                  <a:noFill/>
                </a:ln>
                <a:solidFill>
                  <a:srgbClr val="202124"/>
                </a:solidFill>
                <a:effectLst/>
                <a:latin typeface="Verdana" panose="020B0604030504040204" pitchFamily="34" charset="0"/>
                <a:ea typeface="Verdana" panose="020B0604030504040204" pitchFamily="34" charset="0"/>
              </a:rPr>
              <a:t> </a:t>
            </a:r>
            <a:r>
              <a:rPr kumimoji="0" lang="it-IT" altLang="it-IT" sz="1400" b="0" i="0" u="none" strike="noStrike" cap="none" normalizeH="0" baseline="0" dirty="0" err="1">
                <a:ln>
                  <a:noFill/>
                </a:ln>
                <a:solidFill>
                  <a:srgbClr val="202124"/>
                </a:solidFill>
                <a:effectLst/>
                <a:latin typeface="Verdana" panose="020B0604030504040204" pitchFamily="34" charset="0"/>
                <a:ea typeface="Verdana" panose="020B0604030504040204" pitchFamily="34" charset="0"/>
              </a:rPr>
              <a:t>organized</a:t>
            </a:r>
            <a:r>
              <a:rPr kumimoji="0" lang="it-IT" altLang="it-IT" sz="1400" b="0" i="0" u="none" strike="noStrike" cap="none" normalizeH="0" baseline="0" dirty="0">
                <a:ln>
                  <a:noFill/>
                </a:ln>
                <a:solidFill>
                  <a:srgbClr val="202124"/>
                </a:solidFill>
                <a:effectLst/>
                <a:latin typeface="Verdana" panose="020B0604030504040204" pitchFamily="34" charset="0"/>
                <a:ea typeface="Verdana" panose="020B0604030504040204" pitchFamily="34" charset="0"/>
              </a:rPr>
              <a:t>.</a:t>
            </a:r>
            <a:endParaRPr kumimoji="0" lang="it-IT" altLang="it-IT" sz="1600" b="0" i="0" u="none" strike="noStrike" cap="none" normalizeH="0" baseline="0" dirty="0">
              <a:ln>
                <a:noFill/>
              </a:ln>
              <a:solidFill>
                <a:schemeClr val="tx1"/>
              </a:solidFill>
              <a:effectLst/>
              <a:latin typeface="Verdana" panose="020B0604030504040204" pitchFamily="34" charset="0"/>
              <a:ea typeface="Verdana" panose="020B0604030504040204" pitchFamily="34" charset="0"/>
            </a:endParaRPr>
          </a:p>
        </p:txBody>
      </p:sp>
      <p:pic>
        <p:nvPicPr>
          <p:cNvPr id="6" name="Immagine 5">
            <a:extLst>
              <a:ext uri="{FF2B5EF4-FFF2-40B4-BE49-F238E27FC236}">
                <a16:creationId xmlns:a16="http://schemas.microsoft.com/office/drawing/2014/main" id="{8190B66C-2F7E-455C-ABAE-52DBC7A3A5E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51887" y="1305420"/>
            <a:ext cx="2143125" cy="2143125"/>
          </a:xfrm>
          <a:prstGeom prst="rect">
            <a:avLst/>
          </a:prstGeom>
          <a:ln w="34925">
            <a:solidFill>
              <a:schemeClr val="tx1"/>
            </a:solidFill>
          </a:ln>
        </p:spPr>
      </p:pic>
      <p:pic>
        <p:nvPicPr>
          <p:cNvPr id="8" name="Immagine 7">
            <a:extLst>
              <a:ext uri="{FF2B5EF4-FFF2-40B4-BE49-F238E27FC236}">
                <a16:creationId xmlns:a16="http://schemas.microsoft.com/office/drawing/2014/main" id="{D0B84D4D-FB92-4A0E-B57A-D0950CB7771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172560" y="3761663"/>
            <a:ext cx="2619375" cy="1743075"/>
          </a:xfrm>
          <a:prstGeom prst="rect">
            <a:avLst/>
          </a:prstGeom>
          <a:ln w="34925">
            <a:solidFill>
              <a:schemeClr val="tx1"/>
            </a:solidFill>
          </a:ln>
        </p:spPr>
      </p:pic>
      <p:pic>
        <p:nvPicPr>
          <p:cNvPr id="10" name="Immagine 9">
            <a:extLst>
              <a:ext uri="{FF2B5EF4-FFF2-40B4-BE49-F238E27FC236}">
                <a16:creationId xmlns:a16="http://schemas.microsoft.com/office/drawing/2014/main" id="{BBA335DE-E0C7-4E4A-B250-12CC094AD82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611795" y="1543324"/>
            <a:ext cx="2619375" cy="1743075"/>
          </a:xfrm>
          <a:prstGeom prst="rect">
            <a:avLst/>
          </a:prstGeom>
          <a:ln w="34925">
            <a:solidFill>
              <a:schemeClr val="tx1"/>
            </a:solidFill>
          </a:ln>
        </p:spPr>
      </p:pic>
      <p:pic>
        <p:nvPicPr>
          <p:cNvPr id="12" name="Immagine 11">
            <a:extLst>
              <a:ext uri="{FF2B5EF4-FFF2-40B4-BE49-F238E27FC236}">
                <a16:creationId xmlns:a16="http://schemas.microsoft.com/office/drawing/2014/main" id="{134D0787-8D7B-4B09-97D2-C5EA815A15D5}"/>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11415" y="4133580"/>
            <a:ext cx="3696208" cy="1762807"/>
          </a:xfrm>
          <a:prstGeom prst="rect">
            <a:avLst/>
          </a:prstGeom>
          <a:ln w="34925">
            <a:solidFill>
              <a:schemeClr val="tx1"/>
            </a:solidFill>
          </a:ln>
        </p:spPr>
      </p:pic>
      <p:sp>
        <p:nvSpPr>
          <p:cNvPr id="15" name="CasellaDiTesto 14">
            <a:extLst>
              <a:ext uri="{FF2B5EF4-FFF2-40B4-BE49-F238E27FC236}">
                <a16:creationId xmlns:a16="http://schemas.microsoft.com/office/drawing/2014/main" id="{C0B16767-B48C-45B5-BA00-D63C6E22A903}"/>
              </a:ext>
            </a:extLst>
          </p:cNvPr>
          <p:cNvSpPr txBox="1"/>
          <p:nvPr/>
        </p:nvSpPr>
        <p:spPr>
          <a:xfrm>
            <a:off x="3379030" y="491602"/>
            <a:ext cx="4873840" cy="338554"/>
          </a:xfrm>
          <a:prstGeom prst="rect">
            <a:avLst/>
          </a:prstGeom>
          <a:noFill/>
        </p:spPr>
        <p:txBody>
          <a:bodyPr wrap="square" rtlCol="0">
            <a:spAutoFit/>
          </a:bodyPr>
          <a:lstStyle/>
          <a:p>
            <a:r>
              <a:rPr lang="it-IT" sz="1600" b="1" dirty="0">
                <a:latin typeface="Verdana" panose="020B0604030504040204" pitchFamily="34" charset="0"/>
                <a:ea typeface="Verdana" panose="020B0604030504040204" pitchFamily="34" charset="0"/>
              </a:rPr>
              <a:t>FICUZZA AND THE KING FERDINAND IV </a:t>
            </a:r>
          </a:p>
        </p:txBody>
      </p:sp>
    </p:spTree>
    <p:extLst>
      <p:ext uri="{BB962C8B-B14F-4D97-AF65-F5344CB8AC3E}">
        <p14:creationId xmlns:p14="http://schemas.microsoft.com/office/powerpoint/2010/main" val="36160069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a:extLst>
              <a:ext uri="{FF2B5EF4-FFF2-40B4-BE49-F238E27FC236}">
                <a16:creationId xmlns:a16="http://schemas.microsoft.com/office/drawing/2014/main" id="{EF611490-F52E-4E96-BFA3-BB59E0D6563E}"/>
              </a:ext>
            </a:extLst>
          </p:cNvPr>
          <p:cNvSpPr txBox="1"/>
          <p:nvPr/>
        </p:nvSpPr>
        <p:spPr>
          <a:xfrm>
            <a:off x="461913" y="490194"/>
            <a:ext cx="2601798" cy="461665"/>
          </a:xfrm>
          <a:prstGeom prst="rect">
            <a:avLst/>
          </a:prstGeom>
          <a:noFill/>
        </p:spPr>
        <p:txBody>
          <a:bodyPr wrap="square" rtlCol="0">
            <a:spAutoFit/>
          </a:bodyPr>
          <a:lstStyle/>
          <a:p>
            <a:r>
              <a:rPr lang="it-IT" sz="2400" b="1" dirty="0">
                <a:latin typeface="Verdana" panose="020B0604030504040204" pitchFamily="34" charset="0"/>
                <a:ea typeface="Verdana" panose="020B0604030504040204" pitchFamily="34" charset="0"/>
              </a:rPr>
              <a:t>TRADITIONS</a:t>
            </a:r>
          </a:p>
        </p:txBody>
      </p:sp>
      <p:pic>
        <p:nvPicPr>
          <p:cNvPr id="2050" name="Picture 2" descr="Città Nuove Corleone: La tavolata di San Giuseppe nelle foto di Mario Cuccia">
            <a:extLst>
              <a:ext uri="{FF2B5EF4-FFF2-40B4-BE49-F238E27FC236}">
                <a16:creationId xmlns:a16="http://schemas.microsoft.com/office/drawing/2014/main" id="{D79CEA20-2FB8-48A9-AF4E-5691C80A172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64183" y="4915156"/>
            <a:ext cx="2619375" cy="1743075"/>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pic>
        <p:nvPicPr>
          <p:cNvPr id="2052" name="Picture 4" descr="Corleone, il borgo magico di Natale. Feste e antiche tradizioni – Visit  Corleone">
            <a:extLst>
              <a:ext uri="{FF2B5EF4-FFF2-40B4-BE49-F238E27FC236}">
                <a16:creationId xmlns:a16="http://schemas.microsoft.com/office/drawing/2014/main" id="{28CD6EA4-3CD9-4FFF-9FC3-372D6A5BF01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29136" y="2635455"/>
            <a:ext cx="3244738" cy="2105009"/>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pic>
        <p:nvPicPr>
          <p:cNvPr id="2054" name="Picture 6" descr="SicilyTrip - The best way to Sicily">
            <a:extLst>
              <a:ext uri="{FF2B5EF4-FFF2-40B4-BE49-F238E27FC236}">
                <a16:creationId xmlns:a16="http://schemas.microsoft.com/office/drawing/2014/main" id="{71E4B01D-4A7B-49A4-AFB0-2C3FAE37F0D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5630" y="1784169"/>
            <a:ext cx="3074364" cy="2045849"/>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pic>
        <p:nvPicPr>
          <p:cNvPr id="2056" name="Picture 8" descr="Venerdì Santo a Corleone – MARIO CUCCIA">
            <a:extLst>
              <a:ext uri="{FF2B5EF4-FFF2-40B4-BE49-F238E27FC236}">
                <a16:creationId xmlns:a16="http://schemas.microsoft.com/office/drawing/2014/main" id="{3E6ECA57-CAB8-43EB-A4AB-565DF4D47800}"/>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191968" y="4095915"/>
            <a:ext cx="3333232" cy="2238375"/>
          </a:xfrm>
          <a:prstGeom prst="rect">
            <a:avLst/>
          </a:prstGeom>
          <a:noFill/>
          <a:ln w="19050" cmpd="sng">
            <a:noFill/>
          </a:ln>
          <a:extLst>
            <a:ext uri="{909E8E84-426E-40DD-AFC4-6F175D3DCCD1}">
              <a14:hiddenFill xmlns:a14="http://schemas.microsoft.com/office/drawing/2010/main">
                <a:solidFill>
                  <a:srgbClr val="FFFFFF"/>
                </a:solidFill>
              </a14:hiddenFill>
            </a:ext>
          </a:extLst>
        </p:spPr>
      </p:pic>
      <p:pic>
        <p:nvPicPr>
          <p:cNvPr id="2060" name="Picture 12" descr="Carnevale - I Riavulicchi di Corleone - Corleone | Guida Sicilia">
            <a:extLst>
              <a:ext uri="{FF2B5EF4-FFF2-40B4-BE49-F238E27FC236}">
                <a16:creationId xmlns:a16="http://schemas.microsoft.com/office/drawing/2014/main" id="{E8C64F50-BBC7-4EE1-A7F4-C948BD2E8F28}"/>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540533" y="755788"/>
            <a:ext cx="2686050" cy="1704975"/>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pic>
        <p:nvPicPr>
          <p:cNvPr id="2062" name="Picture 14" descr="Città Nuove Corleone: Leone Luca di Corleone, vissuto tra il IX-X secolo,  patrono di Corleone e di Vibo Valentia">
            <a:extLst>
              <a:ext uri="{FF2B5EF4-FFF2-40B4-BE49-F238E27FC236}">
                <a16:creationId xmlns:a16="http://schemas.microsoft.com/office/drawing/2014/main" id="{A1DB7921-AA0F-4ABC-94D9-CEB523FF0BB6}"/>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9426459" y="523710"/>
            <a:ext cx="2539911" cy="3020768"/>
          </a:xfrm>
          <a:prstGeom prst="rect">
            <a:avLst/>
          </a:prstGeom>
          <a:noFill/>
          <a:ln w="22225">
            <a:solidFill>
              <a:schemeClr val="tx1"/>
            </a:solidFill>
          </a:ln>
          <a:extLst>
            <a:ext uri="{909E8E84-426E-40DD-AFC4-6F175D3DCCD1}">
              <a14:hiddenFill xmlns:a14="http://schemas.microsoft.com/office/drawing/2010/main">
                <a:solidFill>
                  <a:srgbClr val="FFFFFF"/>
                </a:solidFill>
              </a14:hiddenFill>
            </a:ext>
          </a:extLst>
        </p:spPr>
      </p:pic>
      <p:pic>
        <p:nvPicPr>
          <p:cNvPr id="2064" name="Picture 16" descr="A Corleone dal 24 al 27 maggio &quot;A Cursa ri Santu Luca&quot; [Il Programma] |  ilSicilia.it :ilSicilia.it">
            <a:extLst>
              <a:ext uri="{FF2B5EF4-FFF2-40B4-BE49-F238E27FC236}">
                <a16:creationId xmlns:a16="http://schemas.microsoft.com/office/drawing/2014/main" id="{DD08F916-93DB-40C7-8710-2427C86E9954}"/>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305295" y="4018843"/>
            <a:ext cx="2299894" cy="2525585"/>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pic>
        <p:nvPicPr>
          <p:cNvPr id="2066" name="Picture 18" descr="Corleone, il borgo magico di Natale. Feste e antiche tradizioni – Visit  Corleone">
            <a:extLst>
              <a:ext uri="{FF2B5EF4-FFF2-40B4-BE49-F238E27FC236}">
                <a16:creationId xmlns:a16="http://schemas.microsoft.com/office/drawing/2014/main" id="{33AF7774-CA89-4CAB-97F3-1A538C2CD137}"/>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607152" y="242633"/>
            <a:ext cx="2695575" cy="1695450"/>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498312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4">
                <a:lumMod val="40000"/>
                <a:lumOff val="60000"/>
              </a:schemeClr>
            </a:gs>
            <a:gs pos="74000">
              <a:schemeClr val="accent5">
                <a:lumMod val="45000"/>
                <a:lumOff val="55000"/>
              </a:schemeClr>
            </a:gs>
            <a:gs pos="83000">
              <a:schemeClr val="accent5">
                <a:lumMod val="45000"/>
                <a:lumOff val="55000"/>
              </a:schemeClr>
            </a:gs>
            <a:gs pos="100000">
              <a:schemeClr val="accent5">
                <a:lumMod val="30000"/>
                <a:lumOff val="70000"/>
              </a:schemeClr>
            </a:gs>
          </a:gsLst>
          <a:lin ang="5400000" scaled="1"/>
          <a:tileRect/>
        </a:gradFill>
        <a:effectLst/>
      </p:bgPr>
    </p:bg>
    <p:spTree>
      <p:nvGrpSpPr>
        <p:cNvPr id="1" name=""/>
        <p:cNvGrpSpPr/>
        <p:nvPr/>
      </p:nvGrpSpPr>
      <p:grpSpPr>
        <a:xfrm>
          <a:off x="0" y="0"/>
          <a:ext cx="0" cy="0"/>
          <a:chOff x="0" y="0"/>
          <a:chExt cx="0" cy="0"/>
        </a:xfrm>
      </p:grpSpPr>
      <p:pic>
        <p:nvPicPr>
          <p:cNvPr id="6" name="Immagine 5">
            <a:extLst>
              <a:ext uri="{FF2B5EF4-FFF2-40B4-BE49-F238E27FC236}">
                <a16:creationId xmlns:a16="http://schemas.microsoft.com/office/drawing/2014/main" id="{8805B99F-7CC7-45FA-94E6-BC9AA68780D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212900" y="1485418"/>
            <a:ext cx="4640580" cy="3314700"/>
          </a:xfrm>
          <a:prstGeom prst="rect">
            <a:avLst/>
          </a:prstGeom>
          <a:ln w="28575">
            <a:solidFill>
              <a:schemeClr val="tx1"/>
            </a:solidFill>
          </a:ln>
        </p:spPr>
      </p:pic>
      <p:pic>
        <p:nvPicPr>
          <p:cNvPr id="7" name="Immagine 6">
            <a:extLst>
              <a:ext uri="{FF2B5EF4-FFF2-40B4-BE49-F238E27FC236}">
                <a16:creationId xmlns:a16="http://schemas.microsoft.com/office/drawing/2014/main" id="{14A658BC-16F1-4FCF-99CE-B1D8FB14820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20368" y="1485418"/>
            <a:ext cx="2977144" cy="3153133"/>
          </a:xfrm>
          <a:prstGeom prst="rect">
            <a:avLst/>
          </a:prstGeom>
        </p:spPr>
      </p:pic>
      <p:sp>
        <p:nvSpPr>
          <p:cNvPr id="8" name="CasellaDiTesto 7">
            <a:extLst>
              <a:ext uri="{FF2B5EF4-FFF2-40B4-BE49-F238E27FC236}">
                <a16:creationId xmlns:a16="http://schemas.microsoft.com/office/drawing/2014/main" id="{27EBFACB-1566-48DF-A2F9-4519592DEED7}"/>
              </a:ext>
            </a:extLst>
          </p:cNvPr>
          <p:cNvSpPr txBox="1"/>
          <p:nvPr/>
        </p:nvSpPr>
        <p:spPr>
          <a:xfrm>
            <a:off x="5452378" y="393540"/>
            <a:ext cx="5597873" cy="461665"/>
          </a:xfrm>
          <a:prstGeom prst="rect">
            <a:avLst/>
          </a:prstGeom>
          <a:noFill/>
        </p:spPr>
        <p:txBody>
          <a:bodyPr wrap="square" rtlCol="0">
            <a:spAutoFit/>
          </a:bodyPr>
          <a:lstStyle/>
          <a:p>
            <a:r>
              <a:rPr lang="it-IT" sz="2400" b="1" dirty="0">
                <a:latin typeface="Verdana" panose="020B0604030504040204" pitchFamily="34" charset="0"/>
                <a:ea typeface="Verdana" panose="020B0604030504040204" pitchFamily="34" charset="0"/>
              </a:rPr>
              <a:t>CORLEONE, </a:t>
            </a:r>
            <a:r>
              <a:rPr lang="it-IT" sz="2400" b="1" dirty="0">
                <a:solidFill>
                  <a:srgbClr val="FF0000"/>
                </a:solidFill>
                <a:latin typeface="Verdana" panose="020B0604030504040204" pitchFamily="34" charset="0"/>
                <a:ea typeface="Verdana" panose="020B0604030504040204" pitchFamily="34" charset="0"/>
              </a:rPr>
              <a:t>ANIMOSA CIVITAS</a:t>
            </a:r>
          </a:p>
        </p:txBody>
      </p:sp>
    </p:spTree>
    <p:extLst>
      <p:ext uri="{BB962C8B-B14F-4D97-AF65-F5344CB8AC3E}">
        <p14:creationId xmlns:p14="http://schemas.microsoft.com/office/powerpoint/2010/main" val="24729377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rgbClr val="5D56E8"/>
            </a:gs>
            <a:gs pos="74000">
              <a:schemeClr val="accent5">
                <a:lumMod val="45000"/>
                <a:lumOff val="55000"/>
              </a:schemeClr>
            </a:gs>
            <a:gs pos="83000">
              <a:schemeClr val="accent5">
                <a:lumMod val="45000"/>
                <a:lumOff val="55000"/>
              </a:schemeClr>
            </a:gs>
            <a:gs pos="100000">
              <a:schemeClr val="accent5">
                <a:lumMod val="30000"/>
                <a:lumOff val="70000"/>
              </a:schemeClr>
            </a:gs>
          </a:gsLst>
          <a:lin ang="5400000" scaled="1"/>
        </a:gradFill>
        <a:effectLst/>
      </p:bgPr>
    </p:bg>
    <p:spTree>
      <p:nvGrpSpPr>
        <p:cNvPr id="1" name=""/>
        <p:cNvGrpSpPr/>
        <p:nvPr/>
      </p:nvGrpSpPr>
      <p:grpSpPr>
        <a:xfrm>
          <a:off x="0" y="0"/>
          <a:ext cx="0" cy="0"/>
          <a:chOff x="0" y="0"/>
          <a:chExt cx="0" cy="0"/>
        </a:xfrm>
      </p:grpSpPr>
      <p:pic>
        <p:nvPicPr>
          <p:cNvPr id="8" name="Immagine 7">
            <a:extLst>
              <a:ext uri="{FF2B5EF4-FFF2-40B4-BE49-F238E27FC236}">
                <a16:creationId xmlns:a16="http://schemas.microsoft.com/office/drawing/2014/main" id="{09CE6C3E-1D0D-4497-9541-D12DCAF8D14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839020">
            <a:off x="8538216" y="364226"/>
            <a:ext cx="2772385" cy="2133436"/>
          </a:xfrm>
          <a:prstGeom prst="rect">
            <a:avLst/>
          </a:prstGeom>
          <a:ln w="28575">
            <a:solidFill>
              <a:schemeClr val="tx1"/>
            </a:solidFill>
          </a:ln>
        </p:spPr>
      </p:pic>
      <p:pic>
        <p:nvPicPr>
          <p:cNvPr id="12" name="Immagine 11">
            <a:extLst>
              <a:ext uri="{FF2B5EF4-FFF2-40B4-BE49-F238E27FC236}">
                <a16:creationId xmlns:a16="http://schemas.microsoft.com/office/drawing/2014/main" id="{BD4F771D-0CFE-46BA-874F-9A02447A0AB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201988">
            <a:off x="6125075" y="877420"/>
            <a:ext cx="3046388" cy="1898629"/>
          </a:xfrm>
          <a:prstGeom prst="rect">
            <a:avLst/>
          </a:prstGeom>
          <a:ln w="28575">
            <a:solidFill>
              <a:schemeClr val="tx1"/>
            </a:solidFill>
          </a:ln>
        </p:spPr>
      </p:pic>
      <p:sp>
        <p:nvSpPr>
          <p:cNvPr id="15" name="CasellaDiTesto 14">
            <a:extLst>
              <a:ext uri="{FF2B5EF4-FFF2-40B4-BE49-F238E27FC236}">
                <a16:creationId xmlns:a16="http://schemas.microsoft.com/office/drawing/2014/main" id="{A1B6F0FB-764B-4DDF-A71B-4A4DB9F9E753}"/>
              </a:ext>
            </a:extLst>
          </p:cNvPr>
          <p:cNvSpPr txBox="1"/>
          <p:nvPr/>
        </p:nvSpPr>
        <p:spPr>
          <a:xfrm>
            <a:off x="216351" y="1285584"/>
            <a:ext cx="1725595" cy="3139321"/>
          </a:xfrm>
          <a:prstGeom prst="rect">
            <a:avLst/>
          </a:prstGeom>
          <a:noFill/>
        </p:spPr>
        <p:txBody>
          <a:bodyPr wrap="square" rtlCol="0">
            <a:spAutoFit/>
          </a:bodyPr>
          <a:lstStyle/>
          <a:p>
            <a:pPr algn="ctr"/>
            <a:r>
              <a:rPr lang="it-IT" b="1" dirty="0">
                <a:ln w="0"/>
                <a:effectLst>
                  <a:outerShdw blurRad="38100" dist="25400" dir="5400000" algn="ctr" rotWithShape="0">
                    <a:srgbClr val="6E747A">
                      <a:alpha val="43000"/>
                    </a:srgbClr>
                  </a:outerShdw>
                </a:effectLst>
                <a:latin typeface="Verdana" panose="020B0604030504040204" pitchFamily="34" charset="0"/>
                <a:ea typeface="Verdana" panose="020B0604030504040204" pitchFamily="34" charset="0"/>
              </a:rPr>
              <a:t>NATURAL</a:t>
            </a:r>
          </a:p>
          <a:p>
            <a:pPr algn="ctr"/>
            <a:endParaRPr lang="it-IT" b="1" dirty="0">
              <a:ln w="0"/>
              <a:effectLst>
                <a:outerShdw blurRad="38100" dist="25400" dir="5400000" algn="ctr" rotWithShape="0">
                  <a:srgbClr val="6E747A">
                    <a:alpha val="43000"/>
                  </a:srgbClr>
                </a:outerShdw>
              </a:effectLst>
              <a:latin typeface="Verdana" panose="020B0604030504040204" pitchFamily="34" charset="0"/>
              <a:ea typeface="Verdana" panose="020B0604030504040204" pitchFamily="34" charset="0"/>
            </a:endParaRPr>
          </a:p>
          <a:p>
            <a:pPr algn="ctr"/>
            <a:r>
              <a:rPr lang="it-IT" b="1" dirty="0">
                <a:ln w="0"/>
                <a:effectLst>
                  <a:outerShdw blurRad="38100" dist="25400" dir="5400000" algn="ctr" rotWithShape="0">
                    <a:srgbClr val="6E747A">
                      <a:alpha val="43000"/>
                    </a:srgbClr>
                  </a:outerShdw>
                </a:effectLst>
                <a:latin typeface="Verdana" panose="020B0604030504040204" pitchFamily="34" charset="0"/>
                <a:ea typeface="Verdana" panose="020B0604030504040204" pitchFamily="34" charset="0"/>
              </a:rPr>
              <a:t> AND </a:t>
            </a:r>
          </a:p>
          <a:p>
            <a:pPr algn="ctr"/>
            <a:endParaRPr lang="it-IT" b="1" dirty="0">
              <a:ln w="0"/>
              <a:effectLst>
                <a:outerShdw blurRad="38100" dist="25400" dir="5400000" algn="ctr" rotWithShape="0">
                  <a:srgbClr val="6E747A">
                    <a:alpha val="43000"/>
                  </a:srgbClr>
                </a:outerShdw>
              </a:effectLst>
              <a:latin typeface="Verdana" panose="020B0604030504040204" pitchFamily="34" charset="0"/>
              <a:ea typeface="Verdana" panose="020B0604030504040204" pitchFamily="34" charset="0"/>
            </a:endParaRPr>
          </a:p>
          <a:p>
            <a:pPr algn="ctr"/>
            <a:r>
              <a:rPr lang="it-IT" b="1" dirty="0">
                <a:ln w="0"/>
                <a:effectLst>
                  <a:outerShdw blurRad="38100" dist="25400" dir="5400000" algn="ctr" rotWithShape="0">
                    <a:srgbClr val="6E747A">
                      <a:alpha val="43000"/>
                    </a:srgbClr>
                  </a:outerShdw>
                </a:effectLst>
                <a:latin typeface="Verdana" panose="020B0604030504040204" pitchFamily="34" charset="0"/>
                <a:ea typeface="Verdana" panose="020B0604030504040204" pitchFamily="34" charset="0"/>
              </a:rPr>
              <a:t>CULTURAL</a:t>
            </a:r>
          </a:p>
          <a:p>
            <a:pPr algn="ctr"/>
            <a:r>
              <a:rPr lang="it-IT" b="1" dirty="0">
                <a:ln w="0"/>
                <a:effectLst>
                  <a:outerShdw blurRad="38100" dist="25400" dir="5400000" algn="ctr" rotWithShape="0">
                    <a:srgbClr val="6E747A">
                      <a:alpha val="43000"/>
                    </a:srgbClr>
                  </a:outerShdw>
                </a:effectLst>
                <a:latin typeface="Verdana" panose="020B0604030504040204" pitchFamily="34" charset="0"/>
                <a:ea typeface="Verdana" panose="020B0604030504040204" pitchFamily="34" charset="0"/>
              </a:rPr>
              <a:t> TREASURES</a:t>
            </a:r>
          </a:p>
          <a:p>
            <a:pPr algn="ctr"/>
            <a:r>
              <a:rPr lang="it-IT" b="1" dirty="0">
                <a:ln w="0"/>
                <a:effectLst>
                  <a:outerShdw blurRad="38100" dist="25400" dir="5400000" algn="ctr" rotWithShape="0">
                    <a:srgbClr val="6E747A">
                      <a:alpha val="43000"/>
                    </a:srgbClr>
                  </a:outerShdw>
                </a:effectLst>
                <a:latin typeface="Verdana" panose="020B0604030504040204" pitchFamily="34" charset="0"/>
                <a:ea typeface="Verdana" panose="020B0604030504040204" pitchFamily="34" charset="0"/>
              </a:rPr>
              <a:t> </a:t>
            </a:r>
          </a:p>
          <a:p>
            <a:pPr algn="ctr"/>
            <a:r>
              <a:rPr lang="it-IT" b="1" dirty="0">
                <a:ln w="0"/>
                <a:effectLst>
                  <a:outerShdw blurRad="38100" dist="25400" dir="5400000" algn="ctr" rotWithShape="0">
                    <a:srgbClr val="6E747A">
                      <a:alpha val="43000"/>
                    </a:srgbClr>
                  </a:outerShdw>
                </a:effectLst>
                <a:latin typeface="Verdana" panose="020B0604030504040204" pitchFamily="34" charset="0"/>
                <a:ea typeface="Verdana" panose="020B0604030504040204" pitchFamily="34" charset="0"/>
              </a:rPr>
              <a:t>IN</a:t>
            </a:r>
          </a:p>
          <a:p>
            <a:pPr algn="ctr"/>
            <a:endParaRPr lang="it-IT" b="1" dirty="0">
              <a:ln w="0"/>
              <a:effectLst>
                <a:outerShdw blurRad="38100" dist="25400" dir="5400000" algn="ctr" rotWithShape="0">
                  <a:srgbClr val="6E747A">
                    <a:alpha val="43000"/>
                  </a:srgbClr>
                </a:outerShdw>
              </a:effectLst>
              <a:latin typeface="Verdana" panose="020B0604030504040204" pitchFamily="34" charset="0"/>
              <a:ea typeface="Verdana" panose="020B0604030504040204" pitchFamily="34" charset="0"/>
            </a:endParaRPr>
          </a:p>
          <a:p>
            <a:pPr algn="ctr"/>
            <a:r>
              <a:rPr lang="it-IT" b="1" dirty="0">
                <a:ln w="0"/>
                <a:effectLst>
                  <a:outerShdw blurRad="38100" dist="25400" dir="5400000" algn="ctr" rotWithShape="0">
                    <a:srgbClr val="6E747A">
                      <a:alpha val="43000"/>
                    </a:srgbClr>
                  </a:outerShdw>
                </a:effectLst>
                <a:latin typeface="Verdana" panose="020B0604030504040204" pitchFamily="34" charset="0"/>
                <a:ea typeface="Verdana" panose="020B0604030504040204" pitchFamily="34" charset="0"/>
              </a:rPr>
              <a:t>CORLEONE</a:t>
            </a:r>
          </a:p>
        </p:txBody>
      </p:sp>
      <p:pic>
        <p:nvPicPr>
          <p:cNvPr id="19" name="Immagine 18">
            <a:extLst>
              <a:ext uri="{FF2B5EF4-FFF2-40B4-BE49-F238E27FC236}">
                <a16:creationId xmlns:a16="http://schemas.microsoft.com/office/drawing/2014/main" id="{D977461A-56BB-460E-97F7-DE1886A7052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21304224">
            <a:off x="2785820" y="420301"/>
            <a:ext cx="2966239" cy="2221817"/>
          </a:xfrm>
          <a:prstGeom prst="rect">
            <a:avLst/>
          </a:prstGeom>
          <a:ln w="28575">
            <a:solidFill>
              <a:schemeClr val="tx1"/>
            </a:solidFill>
          </a:ln>
        </p:spPr>
      </p:pic>
      <p:pic>
        <p:nvPicPr>
          <p:cNvPr id="20" name="Immagine 19">
            <a:extLst>
              <a:ext uri="{FF2B5EF4-FFF2-40B4-BE49-F238E27FC236}">
                <a16:creationId xmlns:a16="http://schemas.microsoft.com/office/drawing/2014/main" id="{2FC7ACAB-A253-47B8-AC2E-26D4160A38BF}"/>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rot="20241221">
            <a:off x="3766952" y="2311699"/>
            <a:ext cx="3283269" cy="1838630"/>
          </a:xfrm>
          <a:prstGeom prst="rect">
            <a:avLst/>
          </a:prstGeom>
          <a:ln w="28575">
            <a:solidFill>
              <a:schemeClr val="tx1"/>
            </a:solidFill>
          </a:ln>
        </p:spPr>
      </p:pic>
      <p:pic>
        <p:nvPicPr>
          <p:cNvPr id="21" name="Immagine 20">
            <a:extLst>
              <a:ext uri="{FF2B5EF4-FFF2-40B4-BE49-F238E27FC236}">
                <a16:creationId xmlns:a16="http://schemas.microsoft.com/office/drawing/2014/main" id="{CDE6FFAA-C89B-4191-A5D2-BA25FCD1E908}"/>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4485664" y="4707699"/>
            <a:ext cx="2712744" cy="2031940"/>
          </a:xfrm>
          <a:prstGeom prst="rect">
            <a:avLst/>
          </a:prstGeom>
          <a:ln w="28575">
            <a:solidFill>
              <a:schemeClr val="tx1"/>
            </a:solidFill>
          </a:ln>
        </p:spPr>
      </p:pic>
      <p:pic>
        <p:nvPicPr>
          <p:cNvPr id="22" name="Immagine 21">
            <a:extLst>
              <a:ext uri="{FF2B5EF4-FFF2-40B4-BE49-F238E27FC236}">
                <a16:creationId xmlns:a16="http://schemas.microsoft.com/office/drawing/2014/main" id="{4716D74A-6F76-427D-8E0D-23C3956F142A}"/>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rot="20794346">
            <a:off x="6400076" y="3408935"/>
            <a:ext cx="3064566" cy="2031940"/>
          </a:xfrm>
          <a:prstGeom prst="rect">
            <a:avLst/>
          </a:prstGeom>
          <a:ln w="28575">
            <a:solidFill>
              <a:schemeClr val="tx1"/>
            </a:solidFill>
          </a:ln>
        </p:spPr>
      </p:pic>
      <p:pic>
        <p:nvPicPr>
          <p:cNvPr id="2056" name="Picture 8" descr="Le confraternite bianche di Corleone - BellaSicilia.it">
            <a:extLst>
              <a:ext uri="{FF2B5EF4-FFF2-40B4-BE49-F238E27FC236}">
                <a16:creationId xmlns:a16="http://schemas.microsoft.com/office/drawing/2014/main" id="{0288032C-9FA1-43E6-8343-0966CCD70CDF}"/>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8669789" y="4923569"/>
            <a:ext cx="2857500" cy="1600200"/>
          </a:xfrm>
          <a:prstGeom prst="rect">
            <a:avLst/>
          </a:prstGeom>
          <a:noFill/>
          <a:ln w="28575">
            <a:solidFill>
              <a:schemeClr val="tx1"/>
            </a:solidFill>
          </a:ln>
          <a:extLst>
            <a:ext uri="{909E8E84-426E-40DD-AFC4-6F175D3DCCD1}">
              <a14:hiddenFill xmlns:a14="http://schemas.microsoft.com/office/drawing/2010/main">
                <a:solidFill>
                  <a:srgbClr val="FFFFFF"/>
                </a:solidFill>
              </a14:hiddenFill>
            </a:ext>
          </a:extLst>
        </p:spPr>
      </p:pic>
      <p:pic>
        <p:nvPicPr>
          <p:cNvPr id="2058" name="Picture 10" descr="Corleone-Curiosita - Sulle Orme di San Bernardo">
            <a:extLst>
              <a:ext uri="{FF2B5EF4-FFF2-40B4-BE49-F238E27FC236}">
                <a16:creationId xmlns:a16="http://schemas.microsoft.com/office/drawing/2014/main" id="{35030D4D-A4DB-431C-9A24-C82E91422392}"/>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rot="20548811">
            <a:off x="2332839" y="4386573"/>
            <a:ext cx="2413416" cy="1600200"/>
          </a:xfrm>
          <a:prstGeom prst="rect">
            <a:avLst/>
          </a:prstGeom>
          <a:noFill/>
          <a:ln w="28575">
            <a:solidFill>
              <a:schemeClr val="tx1"/>
            </a:solidFill>
          </a:ln>
          <a:extLst>
            <a:ext uri="{909E8E84-426E-40DD-AFC4-6F175D3DCCD1}">
              <a14:hiddenFill xmlns:a14="http://schemas.microsoft.com/office/drawing/2010/main">
                <a:solidFill>
                  <a:srgbClr val="FFFFFF"/>
                </a:solidFill>
              </a14:hiddenFill>
            </a:ext>
          </a:extLst>
        </p:spPr>
      </p:pic>
      <p:pic>
        <p:nvPicPr>
          <p:cNvPr id="2060" name="Picture 12" descr="https://sites.google.com/site/riscoprirecorleone/_/rsrc/1396973945143/storia-e-tradizioni/il-natale-a-corleone/la-novena-di-natale/i-piatti-tipici/Cassata-Siciliana.jpg">
            <a:extLst>
              <a:ext uri="{FF2B5EF4-FFF2-40B4-BE49-F238E27FC236}">
                <a16:creationId xmlns:a16="http://schemas.microsoft.com/office/drawing/2014/main" id="{EF81F8D9-F7F0-419C-B023-C6AE3AB0286B}"/>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9345688" y="2514852"/>
            <a:ext cx="2181601" cy="1621461"/>
          </a:xfrm>
          <a:prstGeom prst="rect">
            <a:avLst/>
          </a:prstGeom>
          <a:noFill/>
          <a:ln w="28575">
            <a:solidFill>
              <a:schemeClr val="tx1"/>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94340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666DB"/>
        </a:solidFill>
        <a:effectLst/>
      </p:bgPr>
    </p:bg>
    <p:spTree>
      <p:nvGrpSpPr>
        <p:cNvPr id="1" name=""/>
        <p:cNvGrpSpPr/>
        <p:nvPr/>
      </p:nvGrpSpPr>
      <p:grpSpPr>
        <a:xfrm>
          <a:off x="0" y="0"/>
          <a:ext cx="0" cy="0"/>
          <a:chOff x="0" y="0"/>
          <a:chExt cx="0" cy="0"/>
        </a:xfrm>
      </p:grpSpPr>
      <p:sp>
        <p:nvSpPr>
          <p:cNvPr id="3" name="CasellaDiTesto 2">
            <a:extLst>
              <a:ext uri="{FF2B5EF4-FFF2-40B4-BE49-F238E27FC236}">
                <a16:creationId xmlns:a16="http://schemas.microsoft.com/office/drawing/2014/main" id="{F2789B65-4A68-4B5D-BCE9-146560538683}"/>
              </a:ext>
            </a:extLst>
          </p:cNvPr>
          <p:cNvSpPr txBox="1"/>
          <p:nvPr/>
        </p:nvSpPr>
        <p:spPr>
          <a:xfrm>
            <a:off x="5638800" y="2971800"/>
            <a:ext cx="914400" cy="914400"/>
          </a:xfrm>
          <a:prstGeom prst="rect">
            <a:avLst/>
          </a:prstGeom>
          <a:solidFill>
            <a:schemeClr val="accent4">
              <a:lumMod val="60000"/>
              <a:lumOff val="40000"/>
            </a:schemeClr>
          </a:solidFill>
        </p:spPr>
        <p:txBody>
          <a:bodyPr wrap="square" rtlCol="0">
            <a:spAutoFit/>
          </a:bodyPr>
          <a:lstStyle/>
          <a:p>
            <a:endParaRPr lang="it-IT" dirty="0"/>
          </a:p>
        </p:txBody>
      </p:sp>
      <p:pic>
        <p:nvPicPr>
          <p:cNvPr id="4" name="Immagine 3">
            <a:extLst>
              <a:ext uri="{FF2B5EF4-FFF2-40B4-BE49-F238E27FC236}">
                <a16:creationId xmlns:a16="http://schemas.microsoft.com/office/drawing/2014/main" id="{1D7900A3-87A2-4515-98C8-681D57B5E08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97514" y="2210551"/>
            <a:ext cx="3020517" cy="2010017"/>
          </a:xfrm>
          <a:prstGeom prst="rect">
            <a:avLst/>
          </a:prstGeom>
          <a:solidFill>
            <a:srgbClr val="F8F9FA"/>
          </a:solidFill>
          <a:ln w="28575">
            <a:solidFill>
              <a:srgbClr val="CCCCFF"/>
            </a:solidFill>
          </a:ln>
        </p:spPr>
      </p:pic>
      <p:sp>
        <p:nvSpPr>
          <p:cNvPr id="2" name="Rectangle 1">
            <a:extLst>
              <a:ext uri="{FF2B5EF4-FFF2-40B4-BE49-F238E27FC236}">
                <a16:creationId xmlns:a16="http://schemas.microsoft.com/office/drawing/2014/main" id="{C1FF8C0F-EC18-4E4A-B8A5-903731A4B0A2}"/>
              </a:ext>
            </a:extLst>
          </p:cNvPr>
          <p:cNvSpPr>
            <a:spLocks noChangeArrowheads="1"/>
          </p:cNvSpPr>
          <p:nvPr/>
        </p:nvSpPr>
        <p:spPr bwMode="auto">
          <a:xfrm>
            <a:off x="3976796" y="742686"/>
            <a:ext cx="7637027" cy="528358"/>
          </a:xfrm>
          <a:prstGeom prst="rect">
            <a:avLst/>
          </a:prstGeom>
          <a:solidFill>
            <a:srgbClr val="F666DB"/>
          </a:solidFill>
          <a:ln>
            <a:noFill/>
          </a:ln>
          <a:effectLst/>
        </p:spPr>
        <p:txBody>
          <a:bodyPr vert="horz" wrap="square" lIns="0" tIns="-12696" rIns="0" bIns="-12696" numCol="1" anchor="ctr" anchorCtr="0" compatLnSpc="1">
            <a:prstTxWarp prst="textNoShape">
              <a:avLst/>
            </a:prstTxWarp>
            <a:spAutoFit/>
          </a:bodyPr>
          <a:lstStyle/>
          <a:p>
            <a:pPr lvl="0" algn="just" eaLnBrk="0" fontAlgn="base" hangingPunct="0">
              <a:spcBef>
                <a:spcPct val="0"/>
              </a:spcBef>
              <a:spcAft>
                <a:spcPct val="0"/>
              </a:spcAft>
            </a:pPr>
            <a:r>
              <a:rPr lang="it-IT" altLang="it-IT" dirty="0">
                <a:solidFill>
                  <a:srgbClr val="202124"/>
                </a:solidFill>
                <a:latin typeface="Verdana" panose="020B0604030504040204" pitchFamily="34" charset="0"/>
                <a:ea typeface="Verdana" panose="020B0604030504040204" pitchFamily="34" charset="0"/>
              </a:rPr>
              <a:t>Corleone </a:t>
            </a:r>
            <a:r>
              <a:rPr lang="it-IT" altLang="it-IT" dirty="0" err="1">
                <a:solidFill>
                  <a:srgbClr val="202124"/>
                </a:solidFill>
                <a:latin typeface="Verdana" panose="020B0604030504040204" pitchFamily="34" charset="0"/>
                <a:ea typeface="Verdana" panose="020B0604030504040204" pitchFamily="34" charset="0"/>
              </a:rPr>
              <a:t>i</a:t>
            </a:r>
            <a:r>
              <a:rPr kumimoji="0" lang="it-IT" altLang="it-IT" b="0" i="0" u="none" strike="noStrike" cap="none" normalizeH="0" baseline="0" dirty="0" err="1">
                <a:ln>
                  <a:noFill/>
                </a:ln>
                <a:solidFill>
                  <a:srgbClr val="202124"/>
                </a:solidFill>
                <a:effectLst/>
                <a:latin typeface="Verdana" panose="020B0604030504040204" pitchFamily="34" charset="0"/>
                <a:ea typeface="Verdana" panose="020B0604030504040204" pitchFamily="34" charset="0"/>
              </a:rPr>
              <a:t>s</a:t>
            </a:r>
            <a:r>
              <a:rPr kumimoji="0" lang="it-IT" altLang="it-IT" b="0" i="0" u="none" strike="noStrike" cap="none" normalizeH="0" baseline="0" dirty="0">
                <a:ln>
                  <a:noFill/>
                </a:ln>
                <a:solidFill>
                  <a:srgbClr val="202124"/>
                </a:solidFill>
                <a:effectLst/>
                <a:latin typeface="Verdana" panose="020B0604030504040204" pitchFamily="34" charset="0"/>
                <a:ea typeface="Verdana" panose="020B0604030504040204" pitchFamily="34" charset="0"/>
              </a:rPr>
              <a:t> a town of 10 614 </a:t>
            </a:r>
            <a:r>
              <a:rPr kumimoji="0" lang="it-IT" altLang="it-IT" b="0" i="0" u="none" strike="noStrike" cap="none" normalizeH="0" baseline="0" dirty="0" err="1">
                <a:ln>
                  <a:noFill/>
                </a:ln>
                <a:solidFill>
                  <a:srgbClr val="202124"/>
                </a:solidFill>
                <a:effectLst/>
                <a:latin typeface="Verdana" panose="020B0604030504040204" pitchFamily="34" charset="0"/>
                <a:ea typeface="Verdana" panose="020B0604030504040204" pitchFamily="34" charset="0"/>
              </a:rPr>
              <a:t>inhabitants</a:t>
            </a:r>
            <a:r>
              <a:rPr lang="it-IT" altLang="it-IT" dirty="0">
                <a:solidFill>
                  <a:srgbClr val="202124"/>
                </a:solidFill>
                <a:latin typeface="Verdana" panose="020B0604030504040204" pitchFamily="34" charset="0"/>
                <a:ea typeface="Verdana" panose="020B0604030504040204" pitchFamily="34" charset="0"/>
              </a:rPr>
              <a:t> </a:t>
            </a:r>
            <a:r>
              <a:rPr kumimoji="0" lang="it-IT" altLang="it-IT" b="0" i="0" u="none" strike="noStrike" cap="none" normalizeH="0" baseline="0" dirty="0">
                <a:ln>
                  <a:noFill/>
                </a:ln>
                <a:solidFill>
                  <a:srgbClr val="202124"/>
                </a:solidFill>
                <a:effectLst/>
                <a:latin typeface="Verdana" panose="020B0604030504040204" pitchFamily="34" charset="0"/>
                <a:ea typeface="Verdana" panose="020B0604030504040204" pitchFamily="34" charset="0"/>
              </a:rPr>
              <a:t>in the </a:t>
            </a:r>
            <a:r>
              <a:rPr kumimoji="0" lang="it-IT" altLang="it-IT" b="0" i="0" u="none" strike="noStrike" cap="none" normalizeH="0" baseline="0" dirty="0" err="1">
                <a:ln>
                  <a:noFill/>
                </a:ln>
                <a:solidFill>
                  <a:srgbClr val="202124"/>
                </a:solidFill>
                <a:effectLst/>
                <a:latin typeface="Verdana" panose="020B0604030504040204" pitchFamily="34" charset="0"/>
                <a:ea typeface="Verdana" panose="020B0604030504040204" pitchFamily="34" charset="0"/>
              </a:rPr>
              <a:t>metropolitan</a:t>
            </a:r>
            <a:r>
              <a:rPr kumimoji="0" lang="it-IT" altLang="it-IT" b="0" i="0" u="none" strike="noStrike" cap="none" normalizeH="0" baseline="0" dirty="0">
                <a:ln>
                  <a:noFill/>
                </a:ln>
                <a:solidFill>
                  <a:srgbClr val="202124"/>
                </a:solidFill>
                <a:effectLst/>
                <a:latin typeface="Verdana" panose="020B0604030504040204" pitchFamily="34" charset="0"/>
                <a:ea typeface="Verdana" panose="020B0604030504040204" pitchFamily="34" charset="0"/>
              </a:rPr>
              <a:t> city of Palermo in </a:t>
            </a:r>
            <a:r>
              <a:rPr kumimoji="0" lang="it-IT" altLang="it-IT" b="0" i="0" u="none" strike="noStrike" cap="none" normalizeH="0" baseline="0" dirty="0" err="1">
                <a:ln>
                  <a:noFill/>
                </a:ln>
                <a:solidFill>
                  <a:srgbClr val="202124"/>
                </a:solidFill>
                <a:effectLst/>
                <a:latin typeface="Verdana" panose="020B0604030504040204" pitchFamily="34" charset="0"/>
                <a:ea typeface="Verdana" panose="020B0604030504040204" pitchFamily="34" charset="0"/>
              </a:rPr>
              <a:t>Sicily</a:t>
            </a:r>
            <a:r>
              <a:rPr lang="it-IT" altLang="it-IT" dirty="0">
                <a:solidFill>
                  <a:srgbClr val="202124"/>
                </a:solidFill>
                <a:latin typeface="Verdana" panose="020B0604030504040204" pitchFamily="34" charset="0"/>
                <a:ea typeface="Verdana" panose="020B0604030504040204" pitchFamily="34" charset="0"/>
              </a:rPr>
              <a:t>. </a:t>
            </a:r>
            <a:endParaRPr kumimoji="0" lang="it-IT" altLang="it-IT" b="0" i="0" u="none" strike="noStrike" cap="none" normalizeH="0" baseline="0" dirty="0">
              <a:ln>
                <a:noFill/>
              </a:ln>
              <a:solidFill>
                <a:schemeClr val="tx1"/>
              </a:solidFill>
              <a:effectLst/>
              <a:latin typeface="Verdana" panose="020B0604030504040204" pitchFamily="34" charset="0"/>
              <a:ea typeface="Verdana" panose="020B0604030504040204" pitchFamily="34" charset="0"/>
            </a:endParaRPr>
          </a:p>
        </p:txBody>
      </p:sp>
      <p:sp>
        <p:nvSpPr>
          <p:cNvPr id="6" name="Rectangle 2">
            <a:extLst>
              <a:ext uri="{FF2B5EF4-FFF2-40B4-BE49-F238E27FC236}">
                <a16:creationId xmlns:a16="http://schemas.microsoft.com/office/drawing/2014/main" id="{796680D1-927C-447F-8AA3-4CBAE5B5B1A3}"/>
              </a:ext>
            </a:extLst>
          </p:cNvPr>
          <p:cNvSpPr>
            <a:spLocks noChangeArrowheads="1"/>
          </p:cNvSpPr>
          <p:nvPr/>
        </p:nvSpPr>
        <p:spPr bwMode="auto">
          <a:xfrm>
            <a:off x="3976795" y="1700597"/>
            <a:ext cx="7637027" cy="2190351"/>
          </a:xfrm>
          <a:prstGeom prst="rect">
            <a:avLst/>
          </a:prstGeom>
          <a:solidFill>
            <a:srgbClr val="F666DB"/>
          </a:solidFill>
          <a:ln>
            <a:noFill/>
          </a:ln>
          <a:effectLst/>
        </p:spPr>
        <p:txBody>
          <a:bodyPr vert="horz" wrap="square" lIns="0" tIns="-12696" rIns="0" bIns="-12696" numCol="1" anchor="ctr" anchorCtr="0" compatLnSpc="1">
            <a:prstTxWarp prst="textNoShape">
              <a:avLst/>
            </a:prstTxWarp>
            <a:spAutoFit/>
          </a:bodyPr>
          <a:lstStyle/>
          <a:p>
            <a:pPr algn="just" eaLnBrk="0" fontAlgn="base" hangingPunct="0">
              <a:spcBef>
                <a:spcPct val="0"/>
              </a:spcBef>
              <a:spcAft>
                <a:spcPct val="0"/>
              </a:spcAft>
            </a:pPr>
            <a:r>
              <a:rPr kumimoji="0" lang="it-IT" altLang="it-IT" b="0" i="0" u="none" strike="noStrike" cap="none" normalizeH="0" baseline="0" dirty="0" err="1">
                <a:ln>
                  <a:noFill/>
                </a:ln>
                <a:solidFill>
                  <a:srgbClr val="202124"/>
                </a:solidFill>
                <a:effectLst/>
                <a:latin typeface="Verdana" panose="020B0604030504040204" pitchFamily="34" charset="0"/>
                <a:ea typeface="Verdana" panose="020B0604030504040204" pitchFamily="34" charset="0"/>
              </a:rPr>
              <a:t>It</a:t>
            </a:r>
            <a:r>
              <a:rPr kumimoji="0" lang="it-IT" altLang="it-IT" b="0" i="0" u="none" strike="noStrike" cap="none" normalizeH="0" baseline="0" dirty="0">
                <a:ln>
                  <a:noFill/>
                </a:ln>
                <a:solidFill>
                  <a:srgbClr val="202124"/>
                </a:solidFill>
                <a:effectLst/>
                <a:latin typeface="Verdana" panose="020B0604030504040204" pitchFamily="34" charset="0"/>
                <a:ea typeface="Verdana" panose="020B0604030504040204" pitchFamily="34" charset="0"/>
              </a:rPr>
              <a:t> </a:t>
            </a:r>
            <a:r>
              <a:rPr kumimoji="0" lang="it-IT" altLang="it-IT" b="0" i="0" u="none" strike="noStrike" cap="none" normalizeH="0" baseline="0" dirty="0" err="1">
                <a:ln>
                  <a:noFill/>
                </a:ln>
                <a:solidFill>
                  <a:srgbClr val="202124"/>
                </a:solidFill>
                <a:effectLst/>
                <a:latin typeface="Verdana" panose="020B0604030504040204" pitchFamily="34" charset="0"/>
                <a:ea typeface="Verdana" panose="020B0604030504040204" pitchFamily="34" charset="0"/>
              </a:rPr>
              <a:t>has</a:t>
            </a:r>
            <a:r>
              <a:rPr kumimoji="0" lang="it-IT" altLang="it-IT" b="0" i="0" u="none" strike="noStrike" cap="none" normalizeH="0" baseline="0" dirty="0">
                <a:ln>
                  <a:noFill/>
                </a:ln>
                <a:solidFill>
                  <a:srgbClr val="202124"/>
                </a:solidFill>
                <a:effectLst/>
                <a:latin typeface="Verdana" panose="020B0604030504040204" pitchFamily="34" charset="0"/>
                <a:ea typeface="Verdana" panose="020B0604030504040204" pitchFamily="34" charset="0"/>
              </a:rPr>
              <a:t> </a:t>
            </a:r>
            <a:r>
              <a:rPr kumimoji="0" lang="it-IT" altLang="it-IT" b="0" i="0" u="none" strike="noStrike" cap="none" normalizeH="0" baseline="0" dirty="0" err="1">
                <a:ln>
                  <a:noFill/>
                </a:ln>
                <a:solidFill>
                  <a:srgbClr val="202124"/>
                </a:solidFill>
                <a:effectLst/>
                <a:latin typeface="Verdana" panose="020B0604030504040204" pitchFamily="34" charset="0"/>
                <a:ea typeface="Verdana" panose="020B0604030504040204" pitchFamily="34" charset="0"/>
              </a:rPr>
              <a:t>very</a:t>
            </a:r>
            <a:r>
              <a:rPr kumimoji="0" lang="it-IT" altLang="it-IT" b="0" i="0" u="none" strike="noStrike" cap="none" normalizeH="0" baseline="0" dirty="0">
                <a:ln>
                  <a:noFill/>
                </a:ln>
                <a:solidFill>
                  <a:srgbClr val="202124"/>
                </a:solidFill>
                <a:effectLst/>
                <a:latin typeface="Verdana" panose="020B0604030504040204" pitchFamily="34" charset="0"/>
                <a:ea typeface="Verdana" panose="020B0604030504040204" pitchFamily="34" charset="0"/>
              </a:rPr>
              <a:t> ancient </a:t>
            </a:r>
            <a:r>
              <a:rPr kumimoji="0" lang="it-IT" altLang="it-IT" b="0" i="0" u="none" strike="noStrike" cap="none" normalizeH="0" baseline="0" dirty="0" err="1">
                <a:ln>
                  <a:noFill/>
                </a:ln>
                <a:solidFill>
                  <a:srgbClr val="202124"/>
                </a:solidFill>
                <a:effectLst/>
                <a:latin typeface="Verdana" panose="020B0604030504040204" pitchFamily="34" charset="0"/>
                <a:ea typeface="Verdana" panose="020B0604030504040204" pitchFamily="34" charset="0"/>
              </a:rPr>
              <a:t>origins</a:t>
            </a:r>
            <a:r>
              <a:rPr kumimoji="0" lang="it-IT" altLang="it-IT" b="0" i="0" u="none" strike="noStrike" cap="none" normalizeH="0" baseline="0" dirty="0">
                <a:ln>
                  <a:noFill/>
                </a:ln>
                <a:solidFill>
                  <a:srgbClr val="202124"/>
                </a:solidFill>
                <a:effectLst/>
                <a:latin typeface="Verdana" panose="020B0604030504040204" pitchFamily="34" charset="0"/>
                <a:ea typeface="Verdana" panose="020B0604030504040204" pitchFamily="34" charset="0"/>
              </a:rPr>
              <a:t> </a:t>
            </a:r>
            <a:r>
              <a:rPr kumimoji="0" lang="it-IT" altLang="it-IT" b="0" i="0" u="none" strike="noStrike" cap="none" normalizeH="0" baseline="0" dirty="0" err="1">
                <a:ln>
                  <a:noFill/>
                </a:ln>
                <a:solidFill>
                  <a:srgbClr val="202124"/>
                </a:solidFill>
                <a:effectLst/>
                <a:latin typeface="Verdana" panose="020B0604030504040204" pitchFamily="34" charset="0"/>
                <a:ea typeface="Verdana" panose="020B0604030504040204" pitchFamily="34" charset="0"/>
              </a:rPr>
              <a:t>dating</a:t>
            </a:r>
            <a:r>
              <a:rPr kumimoji="0" lang="it-IT" altLang="it-IT" b="0" i="0" u="none" strike="noStrike" cap="none" normalizeH="0" baseline="0" dirty="0">
                <a:ln>
                  <a:noFill/>
                </a:ln>
                <a:solidFill>
                  <a:srgbClr val="202124"/>
                </a:solidFill>
                <a:effectLst/>
                <a:latin typeface="Verdana" panose="020B0604030504040204" pitchFamily="34" charset="0"/>
                <a:ea typeface="Verdana" panose="020B0604030504040204" pitchFamily="34" charset="0"/>
              </a:rPr>
              <a:t> back to the first phase of the </a:t>
            </a:r>
            <a:r>
              <a:rPr kumimoji="0" lang="it-IT" altLang="it-IT" b="0" i="0" u="none" strike="noStrike" cap="none" normalizeH="0" baseline="0" dirty="0" err="1">
                <a:ln>
                  <a:noFill/>
                </a:ln>
                <a:solidFill>
                  <a:srgbClr val="202124"/>
                </a:solidFill>
                <a:effectLst/>
                <a:latin typeface="Verdana" panose="020B0604030504040204" pitchFamily="34" charset="0"/>
                <a:ea typeface="Verdana" panose="020B0604030504040204" pitchFamily="34" charset="0"/>
              </a:rPr>
              <a:t>Neolithic</a:t>
            </a:r>
            <a:r>
              <a:rPr kumimoji="0" lang="it-IT" altLang="it-IT" b="0" i="0" u="none" strike="noStrike" cap="none" normalizeH="0" baseline="0" dirty="0">
                <a:ln>
                  <a:noFill/>
                </a:ln>
                <a:solidFill>
                  <a:srgbClr val="202124"/>
                </a:solidFill>
                <a:effectLst/>
                <a:latin typeface="Verdana" panose="020B0604030504040204" pitchFamily="34" charset="0"/>
                <a:ea typeface="Verdana" panose="020B0604030504040204" pitchFamily="34" charset="0"/>
              </a:rPr>
              <a:t> in the </a:t>
            </a:r>
            <a:r>
              <a:rPr kumimoji="0" lang="it-IT" altLang="it-IT" b="0" i="0" u="none" strike="noStrike" cap="none" normalizeH="0" baseline="0" dirty="0" err="1">
                <a:ln>
                  <a:noFill/>
                </a:ln>
                <a:solidFill>
                  <a:srgbClr val="202124"/>
                </a:solidFill>
                <a:effectLst/>
                <a:latin typeface="Verdana" panose="020B0604030504040204" pitchFamily="34" charset="0"/>
                <a:ea typeface="Verdana" panose="020B0604030504040204" pitchFamily="34" charset="0"/>
              </a:rPr>
              <a:t>sixth</a:t>
            </a:r>
            <a:r>
              <a:rPr kumimoji="0" lang="it-IT" altLang="it-IT" b="0" i="0" u="none" strike="noStrike" cap="none" normalizeH="0" baseline="0" dirty="0">
                <a:ln>
                  <a:noFill/>
                </a:ln>
                <a:solidFill>
                  <a:srgbClr val="202124"/>
                </a:solidFill>
                <a:effectLst/>
                <a:latin typeface="Verdana" panose="020B0604030504040204" pitchFamily="34" charset="0"/>
                <a:ea typeface="Verdana" panose="020B0604030504040204" pitchFamily="34" charset="0"/>
              </a:rPr>
              <a:t> </a:t>
            </a:r>
            <a:r>
              <a:rPr kumimoji="0" lang="it-IT" altLang="it-IT" b="0" i="0" u="none" strike="noStrike" cap="none" normalizeH="0" baseline="0" dirty="0" err="1">
                <a:ln>
                  <a:noFill/>
                </a:ln>
                <a:solidFill>
                  <a:srgbClr val="202124"/>
                </a:solidFill>
                <a:effectLst/>
                <a:latin typeface="Verdana" panose="020B0604030504040204" pitchFamily="34" charset="0"/>
                <a:ea typeface="Verdana" panose="020B0604030504040204" pitchFamily="34" charset="0"/>
              </a:rPr>
              <a:t>millennium</a:t>
            </a:r>
            <a:r>
              <a:rPr kumimoji="0" lang="it-IT" altLang="it-IT" b="0" i="0" u="none" strike="noStrike" cap="none" normalizeH="0" baseline="0" dirty="0">
                <a:ln>
                  <a:noFill/>
                </a:ln>
                <a:solidFill>
                  <a:srgbClr val="202124"/>
                </a:solidFill>
                <a:effectLst/>
                <a:latin typeface="Verdana" panose="020B0604030504040204" pitchFamily="34" charset="0"/>
                <a:ea typeface="Verdana" panose="020B0604030504040204" pitchFamily="34" charset="0"/>
              </a:rPr>
              <a:t> b.C. </a:t>
            </a:r>
            <a:r>
              <a:rPr kumimoji="0" lang="it-IT" altLang="it-IT" b="0" i="0" u="none" strike="noStrike" cap="none" normalizeH="0" baseline="0" dirty="0" err="1">
                <a:ln>
                  <a:noFill/>
                </a:ln>
                <a:solidFill>
                  <a:srgbClr val="202124"/>
                </a:solidFill>
                <a:effectLst/>
                <a:latin typeface="Verdana" panose="020B0604030504040204" pitchFamily="34" charset="0"/>
                <a:ea typeface="Verdana" panose="020B0604030504040204" pitchFamily="34" charset="0"/>
              </a:rPr>
              <a:t>Be</a:t>
            </a:r>
            <a:r>
              <a:rPr lang="it-IT" altLang="it-IT" dirty="0" err="1">
                <a:solidFill>
                  <a:srgbClr val="202124"/>
                </a:solidFill>
                <a:latin typeface="Verdana" panose="020B0604030504040204" pitchFamily="34" charset="0"/>
                <a:ea typeface="Verdana" panose="020B0604030504040204" pitchFamily="34" charset="0"/>
              </a:rPr>
              <a:t>fore</a:t>
            </a:r>
            <a:r>
              <a:rPr lang="it-IT" altLang="it-IT" dirty="0">
                <a:solidFill>
                  <a:srgbClr val="202124"/>
                </a:solidFill>
                <a:latin typeface="Verdana" panose="020B0604030504040204" pitchFamily="34" charset="0"/>
                <a:ea typeface="Verdana" panose="020B0604030504040204" pitchFamily="34" charset="0"/>
              </a:rPr>
              <a:t> the </a:t>
            </a:r>
            <a:r>
              <a:rPr lang="it-IT" altLang="it-IT" dirty="0" err="1">
                <a:solidFill>
                  <a:srgbClr val="202124"/>
                </a:solidFill>
                <a:latin typeface="Verdana" panose="020B0604030504040204" pitchFamily="34" charset="0"/>
                <a:ea typeface="Verdana" panose="020B0604030504040204" pitchFamily="34" charset="0"/>
              </a:rPr>
              <a:t>Arabs</a:t>
            </a:r>
            <a:r>
              <a:rPr lang="it-IT" altLang="it-IT" dirty="0">
                <a:solidFill>
                  <a:srgbClr val="202124"/>
                </a:solidFill>
                <a:latin typeface="Verdana" panose="020B0604030504040204" pitchFamily="34" charset="0"/>
                <a:ea typeface="Verdana" panose="020B0604030504040204" pitchFamily="34" charset="0"/>
              </a:rPr>
              <a:t> </a:t>
            </a:r>
            <a:r>
              <a:rPr lang="it-IT" altLang="it-IT" dirty="0" err="1">
                <a:solidFill>
                  <a:srgbClr val="202124"/>
                </a:solidFill>
                <a:latin typeface="Verdana" panose="020B0604030504040204" pitchFamily="34" charset="0"/>
                <a:ea typeface="Verdana" panose="020B0604030504040204" pitchFamily="34" charset="0"/>
              </a:rPr>
              <a:t>occupied</a:t>
            </a:r>
            <a:r>
              <a:rPr lang="it-IT" altLang="it-IT" dirty="0">
                <a:solidFill>
                  <a:srgbClr val="202124"/>
                </a:solidFill>
                <a:latin typeface="Verdana" panose="020B0604030504040204" pitchFamily="34" charset="0"/>
                <a:ea typeface="Verdana" panose="020B0604030504040204" pitchFamily="34" charset="0"/>
              </a:rPr>
              <a:t> </a:t>
            </a:r>
            <a:r>
              <a:rPr lang="it-IT" altLang="it-IT" dirty="0" err="1">
                <a:solidFill>
                  <a:srgbClr val="202124"/>
                </a:solidFill>
                <a:latin typeface="Verdana" panose="020B0604030504040204" pitchFamily="34" charset="0"/>
                <a:ea typeface="Verdana" panose="020B0604030504040204" pitchFamily="34" charset="0"/>
              </a:rPr>
              <a:t>it</a:t>
            </a:r>
            <a:r>
              <a:rPr lang="it-IT" altLang="it-IT" dirty="0">
                <a:solidFill>
                  <a:srgbClr val="202124"/>
                </a:solidFill>
                <a:latin typeface="Verdana" panose="020B0604030504040204" pitchFamily="34" charset="0"/>
                <a:ea typeface="Verdana" panose="020B0604030504040204" pitchFamily="34" charset="0"/>
              </a:rPr>
              <a:t> in 840, Corleone </a:t>
            </a:r>
            <a:r>
              <a:rPr lang="it-IT" altLang="it-IT" dirty="0" err="1">
                <a:solidFill>
                  <a:srgbClr val="202124"/>
                </a:solidFill>
                <a:latin typeface="Verdana" panose="020B0604030504040204" pitchFamily="34" charset="0"/>
                <a:ea typeface="Verdana" panose="020B0604030504040204" pitchFamily="34" charset="0"/>
              </a:rPr>
              <a:t>was</a:t>
            </a:r>
            <a:r>
              <a:rPr lang="it-IT" altLang="it-IT" dirty="0">
                <a:solidFill>
                  <a:srgbClr val="202124"/>
                </a:solidFill>
                <a:latin typeface="Verdana" panose="020B0604030504040204" pitchFamily="34" charset="0"/>
                <a:ea typeface="Verdana" panose="020B0604030504040204" pitchFamily="34" charset="0"/>
              </a:rPr>
              <a:t> </a:t>
            </a:r>
            <a:r>
              <a:rPr lang="it-IT" altLang="it-IT" dirty="0" err="1">
                <a:solidFill>
                  <a:srgbClr val="202124"/>
                </a:solidFill>
                <a:latin typeface="Verdana" panose="020B0604030504040204" pitchFamily="34" charset="0"/>
                <a:ea typeface="Verdana" panose="020B0604030504040204" pitchFamily="34" charset="0"/>
              </a:rPr>
              <a:t>probably</a:t>
            </a:r>
            <a:r>
              <a:rPr lang="it-IT" altLang="it-IT" dirty="0">
                <a:solidFill>
                  <a:srgbClr val="202124"/>
                </a:solidFill>
                <a:latin typeface="Verdana" panose="020B0604030504040204" pitchFamily="34" charset="0"/>
                <a:ea typeface="Verdana" panose="020B0604030504040204" pitchFamily="34" charset="0"/>
              </a:rPr>
              <a:t> </a:t>
            </a:r>
            <a:r>
              <a:rPr lang="it-IT" altLang="it-IT" dirty="0" err="1">
                <a:solidFill>
                  <a:srgbClr val="202124"/>
                </a:solidFill>
                <a:latin typeface="Verdana" panose="020B0604030504040204" pitchFamily="34" charset="0"/>
                <a:ea typeface="Verdana" panose="020B0604030504040204" pitchFamily="34" charset="0"/>
              </a:rPr>
              <a:t>located</a:t>
            </a:r>
            <a:r>
              <a:rPr lang="it-IT" altLang="it-IT" dirty="0">
                <a:solidFill>
                  <a:srgbClr val="202124"/>
                </a:solidFill>
                <a:latin typeface="Verdana" panose="020B0604030504040204" pitchFamily="34" charset="0"/>
                <a:ea typeface="Verdana" panose="020B0604030504040204" pitchFamily="34" charset="0"/>
              </a:rPr>
              <a:t> on Montagna Vecchia, </a:t>
            </a:r>
            <a:r>
              <a:rPr lang="it-IT" altLang="it-IT" dirty="0" err="1">
                <a:solidFill>
                  <a:srgbClr val="202124"/>
                </a:solidFill>
                <a:latin typeface="Verdana" panose="020B0604030504040204" pitchFamily="34" charset="0"/>
                <a:ea typeface="Verdana" panose="020B0604030504040204" pitchFamily="34" charset="0"/>
              </a:rPr>
              <a:t>where</a:t>
            </a:r>
            <a:r>
              <a:rPr lang="it-IT" altLang="it-IT" dirty="0">
                <a:solidFill>
                  <a:srgbClr val="202124"/>
                </a:solidFill>
                <a:latin typeface="Verdana" panose="020B0604030504040204" pitchFamily="34" charset="0"/>
                <a:ea typeface="Verdana" panose="020B0604030504040204" pitchFamily="34" charset="0"/>
              </a:rPr>
              <a:t> </a:t>
            </a:r>
            <a:r>
              <a:rPr lang="it-IT" altLang="it-IT" dirty="0" err="1">
                <a:solidFill>
                  <a:srgbClr val="202124"/>
                </a:solidFill>
                <a:latin typeface="Verdana" panose="020B0604030504040204" pitchFamily="34" charset="0"/>
                <a:ea typeface="Verdana" panose="020B0604030504040204" pitchFamily="34" charset="0"/>
              </a:rPr>
              <a:t>recent</a:t>
            </a:r>
            <a:r>
              <a:rPr lang="it-IT" altLang="it-IT" dirty="0">
                <a:solidFill>
                  <a:srgbClr val="202124"/>
                </a:solidFill>
                <a:latin typeface="Verdana" panose="020B0604030504040204" pitchFamily="34" charset="0"/>
                <a:ea typeface="Verdana" panose="020B0604030504040204" pitchFamily="34" charset="0"/>
              </a:rPr>
              <a:t> </a:t>
            </a:r>
            <a:r>
              <a:rPr lang="it-IT" altLang="it-IT" dirty="0" err="1">
                <a:solidFill>
                  <a:srgbClr val="202124"/>
                </a:solidFill>
                <a:latin typeface="Verdana" panose="020B0604030504040204" pitchFamily="34" charset="0"/>
                <a:ea typeface="Verdana" panose="020B0604030504040204" pitchFamily="34" charset="0"/>
              </a:rPr>
              <a:t>excavations</a:t>
            </a:r>
            <a:r>
              <a:rPr lang="it-IT" altLang="it-IT" dirty="0">
                <a:solidFill>
                  <a:srgbClr val="202124"/>
                </a:solidFill>
                <a:latin typeface="Verdana" panose="020B0604030504040204" pitchFamily="34" charset="0"/>
                <a:ea typeface="Verdana" panose="020B0604030504040204" pitchFamily="34" charset="0"/>
              </a:rPr>
              <a:t> </a:t>
            </a:r>
            <a:r>
              <a:rPr lang="it-IT" altLang="it-IT" dirty="0" err="1">
                <a:solidFill>
                  <a:srgbClr val="202124"/>
                </a:solidFill>
                <a:latin typeface="Verdana" panose="020B0604030504040204" pitchFamily="34" charset="0"/>
                <a:ea typeface="Verdana" panose="020B0604030504040204" pitchFamily="34" charset="0"/>
              </a:rPr>
              <a:t>have</a:t>
            </a:r>
            <a:r>
              <a:rPr lang="it-IT" altLang="it-IT" dirty="0">
                <a:solidFill>
                  <a:srgbClr val="202124"/>
                </a:solidFill>
                <a:latin typeface="Verdana" panose="020B0604030504040204" pitchFamily="34" charset="0"/>
                <a:ea typeface="Verdana" panose="020B0604030504040204" pitchFamily="34" charset="0"/>
              </a:rPr>
              <a:t> </a:t>
            </a:r>
            <a:r>
              <a:rPr lang="it-IT" altLang="it-IT" dirty="0" err="1">
                <a:solidFill>
                  <a:srgbClr val="202124"/>
                </a:solidFill>
                <a:latin typeface="Verdana" panose="020B0604030504040204" pitchFamily="34" charset="0"/>
                <a:ea typeface="Verdana" panose="020B0604030504040204" pitchFamily="34" charset="0"/>
              </a:rPr>
              <a:t>brought</a:t>
            </a:r>
            <a:r>
              <a:rPr lang="it-IT" altLang="it-IT" dirty="0">
                <a:solidFill>
                  <a:srgbClr val="202124"/>
                </a:solidFill>
                <a:latin typeface="Verdana" panose="020B0604030504040204" pitchFamily="34" charset="0"/>
                <a:ea typeface="Verdana" panose="020B0604030504040204" pitchFamily="34" charset="0"/>
              </a:rPr>
              <a:t> to light the </a:t>
            </a:r>
            <a:r>
              <a:rPr lang="it-IT" altLang="it-IT" dirty="0" err="1">
                <a:solidFill>
                  <a:srgbClr val="202124"/>
                </a:solidFill>
                <a:latin typeface="Verdana" panose="020B0604030504040204" pitchFamily="34" charset="0"/>
                <a:ea typeface="Verdana" panose="020B0604030504040204" pitchFamily="34" charset="0"/>
              </a:rPr>
              <a:t>remains</a:t>
            </a:r>
            <a:r>
              <a:rPr lang="it-IT" altLang="it-IT" dirty="0">
                <a:solidFill>
                  <a:srgbClr val="202124"/>
                </a:solidFill>
                <a:latin typeface="Verdana" panose="020B0604030504040204" pitchFamily="34" charset="0"/>
                <a:ea typeface="Verdana" panose="020B0604030504040204" pitchFamily="34" charset="0"/>
              </a:rPr>
              <a:t> of an ancient city, </a:t>
            </a:r>
            <a:r>
              <a:rPr lang="it-IT" altLang="it-IT" dirty="0" err="1">
                <a:solidFill>
                  <a:srgbClr val="202124"/>
                </a:solidFill>
                <a:latin typeface="Verdana" panose="020B0604030504040204" pitchFamily="34" charset="0"/>
                <a:ea typeface="Verdana" panose="020B0604030504040204" pitchFamily="34" charset="0"/>
              </a:rPr>
              <a:t>perhaps</a:t>
            </a:r>
            <a:r>
              <a:rPr lang="it-IT" altLang="it-IT" dirty="0">
                <a:solidFill>
                  <a:srgbClr val="202124"/>
                </a:solidFill>
                <a:latin typeface="Verdana" panose="020B0604030504040204" pitchFamily="34" charset="0"/>
                <a:ea typeface="Verdana" panose="020B0604030504040204" pitchFamily="34" charset="0"/>
              </a:rPr>
              <a:t> the "</a:t>
            </a:r>
            <a:r>
              <a:rPr lang="it-IT" altLang="it-IT" dirty="0" err="1">
                <a:solidFill>
                  <a:srgbClr val="202124"/>
                </a:solidFill>
                <a:latin typeface="Verdana" panose="020B0604030504040204" pitchFamily="34" charset="0"/>
                <a:ea typeface="Verdana" panose="020B0604030504040204" pitchFamily="34" charset="0"/>
              </a:rPr>
              <a:t>Schera</a:t>
            </a:r>
            <a:r>
              <a:rPr lang="it-IT" altLang="it-IT" dirty="0">
                <a:solidFill>
                  <a:srgbClr val="202124"/>
                </a:solidFill>
                <a:latin typeface="Verdana" panose="020B0604030504040204" pitchFamily="34" charset="0"/>
                <a:ea typeface="Verdana" panose="020B0604030504040204" pitchFamily="34" charset="0"/>
              </a:rPr>
              <a:t>. </a:t>
            </a:r>
            <a:r>
              <a:rPr lang="it-IT" altLang="it-IT" dirty="0" err="1">
                <a:solidFill>
                  <a:srgbClr val="202124"/>
                </a:solidFill>
                <a:latin typeface="Verdana" panose="020B0604030504040204" pitchFamily="34" charset="0"/>
                <a:ea typeface="Verdana" panose="020B0604030504040204" pitchFamily="34" charset="0"/>
              </a:rPr>
              <a:t>Its</a:t>
            </a:r>
            <a:r>
              <a:rPr lang="it-IT" altLang="it-IT" dirty="0">
                <a:solidFill>
                  <a:srgbClr val="202124"/>
                </a:solidFill>
                <a:latin typeface="Verdana" panose="020B0604030504040204" pitchFamily="34" charset="0"/>
                <a:ea typeface="Verdana" panose="020B0604030504040204" pitchFamily="34" charset="0"/>
              </a:rPr>
              <a:t> </a:t>
            </a:r>
            <a:r>
              <a:rPr lang="it-IT" altLang="it-IT" dirty="0" err="1">
                <a:solidFill>
                  <a:srgbClr val="202124"/>
                </a:solidFill>
                <a:latin typeface="Verdana" panose="020B0604030504040204" pitchFamily="34" charset="0"/>
                <a:ea typeface="Verdana" panose="020B0604030504040204" pitchFamily="34" charset="0"/>
              </a:rPr>
              <a:t>inhabitants</a:t>
            </a:r>
            <a:r>
              <a:rPr lang="it-IT" altLang="it-IT" dirty="0">
                <a:solidFill>
                  <a:srgbClr val="202124"/>
                </a:solidFill>
                <a:latin typeface="Verdana" panose="020B0604030504040204" pitchFamily="34" charset="0"/>
                <a:ea typeface="Verdana" panose="020B0604030504040204" pitchFamily="34" charset="0"/>
              </a:rPr>
              <a:t>, </a:t>
            </a:r>
            <a:r>
              <a:rPr lang="it-IT" altLang="it-IT" dirty="0" err="1">
                <a:solidFill>
                  <a:srgbClr val="202124"/>
                </a:solidFill>
                <a:latin typeface="Verdana" panose="020B0604030504040204" pitchFamily="34" charset="0"/>
                <a:ea typeface="Verdana" panose="020B0604030504040204" pitchFamily="34" charset="0"/>
              </a:rPr>
              <a:t>perhaps</a:t>
            </a:r>
            <a:r>
              <a:rPr lang="it-IT" altLang="it-IT" dirty="0">
                <a:solidFill>
                  <a:srgbClr val="202124"/>
                </a:solidFill>
                <a:latin typeface="Verdana" panose="020B0604030504040204" pitchFamily="34" charset="0"/>
                <a:ea typeface="Verdana" panose="020B0604030504040204" pitchFamily="34" charset="0"/>
              </a:rPr>
              <a:t> in Roman </a:t>
            </a:r>
            <a:r>
              <a:rPr lang="it-IT" altLang="it-IT" dirty="0" err="1">
                <a:solidFill>
                  <a:srgbClr val="202124"/>
                </a:solidFill>
                <a:latin typeface="Verdana" panose="020B0604030504040204" pitchFamily="34" charset="0"/>
                <a:ea typeface="Verdana" panose="020B0604030504040204" pitchFamily="34" charset="0"/>
              </a:rPr>
              <a:t>times</a:t>
            </a:r>
            <a:r>
              <a:rPr lang="it-IT" altLang="it-IT" dirty="0">
                <a:solidFill>
                  <a:srgbClr val="202124"/>
                </a:solidFill>
                <a:latin typeface="Verdana" panose="020B0604030504040204" pitchFamily="34" charset="0"/>
                <a:ea typeface="Verdana" panose="020B0604030504040204" pitchFamily="34" charset="0"/>
              </a:rPr>
              <a:t>, </a:t>
            </a:r>
            <a:r>
              <a:rPr lang="it-IT" altLang="it-IT" dirty="0" err="1">
                <a:solidFill>
                  <a:srgbClr val="202124"/>
                </a:solidFill>
                <a:latin typeface="Verdana" panose="020B0604030504040204" pitchFamily="34" charset="0"/>
                <a:ea typeface="Verdana" panose="020B0604030504040204" pitchFamily="34" charset="0"/>
              </a:rPr>
              <a:t>came</a:t>
            </a:r>
            <a:r>
              <a:rPr lang="it-IT" altLang="it-IT" dirty="0">
                <a:solidFill>
                  <a:srgbClr val="202124"/>
                </a:solidFill>
                <a:latin typeface="Verdana" panose="020B0604030504040204" pitchFamily="34" charset="0"/>
                <a:ea typeface="Verdana" panose="020B0604030504040204" pitchFamily="34" charset="0"/>
              </a:rPr>
              <a:t> down from the plateau of the "</a:t>
            </a:r>
            <a:r>
              <a:rPr lang="it-IT" altLang="it-IT" dirty="0" err="1">
                <a:solidFill>
                  <a:srgbClr val="202124"/>
                </a:solidFill>
                <a:latin typeface="Verdana" panose="020B0604030504040204" pitchFamily="34" charset="0"/>
                <a:ea typeface="Verdana" panose="020B0604030504040204" pitchFamily="34" charset="0"/>
              </a:rPr>
              <a:t>Old</a:t>
            </a:r>
            <a:r>
              <a:rPr lang="it-IT" altLang="it-IT" dirty="0">
                <a:solidFill>
                  <a:srgbClr val="202124"/>
                </a:solidFill>
                <a:latin typeface="Verdana" panose="020B0604030504040204" pitchFamily="34" charset="0"/>
                <a:ea typeface="Verdana" panose="020B0604030504040204" pitchFamily="34" charset="0"/>
              </a:rPr>
              <a:t>" to </a:t>
            </a:r>
            <a:r>
              <a:rPr lang="it-IT" altLang="it-IT" dirty="0" err="1">
                <a:solidFill>
                  <a:srgbClr val="202124"/>
                </a:solidFill>
                <a:latin typeface="Verdana" panose="020B0604030504040204" pitchFamily="34" charset="0"/>
                <a:ea typeface="Verdana" panose="020B0604030504040204" pitchFamily="34" charset="0"/>
              </a:rPr>
              <a:t>colonize</a:t>
            </a:r>
            <a:r>
              <a:rPr lang="it-IT" altLang="it-IT" dirty="0">
                <a:solidFill>
                  <a:srgbClr val="202124"/>
                </a:solidFill>
                <a:latin typeface="Verdana" panose="020B0604030504040204" pitchFamily="34" charset="0"/>
                <a:ea typeface="Verdana" panose="020B0604030504040204" pitchFamily="34" charset="0"/>
              </a:rPr>
              <a:t> the </a:t>
            </a:r>
            <a:r>
              <a:rPr lang="it-IT" altLang="it-IT" dirty="0" err="1">
                <a:solidFill>
                  <a:srgbClr val="202124"/>
                </a:solidFill>
                <a:latin typeface="Verdana" panose="020B0604030504040204" pitchFamily="34" charset="0"/>
                <a:ea typeface="Verdana" panose="020B0604030504040204" pitchFamily="34" charset="0"/>
              </a:rPr>
              <a:t>basin</a:t>
            </a:r>
            <a:r>
              <a:rPr lang="it-IT" altLang="it-IT" dirty="0">
                <a:solidFill>
                  <a:srgbClr val="202124"/>
                </a:solidFill>
                <a:latin typeface="Verdana" panose="020B0604030504040204" pitchFamily="34" charset="0"/>
                <a:ea typeface="Verdana" panose="020B0604030504040204" pitchFamily="34" charset="0"/>
              </a:rPr>
              <a:t> </a:t>
            </a:r>
            <a:r>
              <a:rPr lang="it-IT" altLang="it-IT" dirty="0" err="1">
                <a:solidFill>
                  <a:srgbClr val="202124"/>
                </a:solidFill>
                <a:latin typeface="Verdana" panose="020B0604030504040204" pitchFamily="34" charset="0"/>
                <a:ea typeface="Verdana" panose="020B0604030504040204" pitchFamily="34" charset="0"/>
              </a:rPr>
              <a:t>below</a:t>
            </a:r>
            <a:r>
              <a:rPr lang="it-IT" altLang="it-IT" dirty="0">
                <a:solidFill>
                  <a:srgbClr val="202124"/>
                </a:solidFill>
                <a:latin typeface="Verdana" panose="020B0604030504040204" pitchFamily="34" charset="0"/>
                <a:ea typeface="Verdana" panose="020B0604030504040204" pitchFamily="34" charset="0"/>
              </a:rPr>
              <a:t>, </a:t>
            </a:r>
            <a:r>
              <a:rPr lang="it-IT" altLang="it-IT" dirty="0" err="1">
                <a:solidFill>
                  <a:srgbClr val="202124"/>
                </a:solidFill>
                <a:latin typeface="Verdana" panose="020B0604030504040204" pitchFamily="34" charset="0"/>
                <a:ea typeface="Verdana" panose="020B0604030504040204" pitchFamily="34" charset="0"/>
              </a:rPr>
              <a:t>where</a:t>
            </a:r>
            <a:r>
              <a:rPr lang="it-IT" altLang="it-IT" dirty="0">
                <a:solidFill>
                  <a:srgbClr val="202124"/>
                </a:solidFill>
                <a:latin typeface="Verdana" panose="020B0604030504040204" pitchFamily="34" charset="0"/>
                <a:ea typeface="Verdana" panose="020B0604030504040204" pitchFamily="34" charset="0"/>
              </a:rPr>
              <a:t> the </a:t>
            </a:r>
            <a:r>
              <a:rPr lang="it-IT" altLang="it-IT" dirty="0" err="1">
                <a:solidFill>
                  <a:srgbClr val="202124"/>
                </a:solidFill>
                <a:latin typeface="Verdana" panose="020B0604030504040204" pitchFamily="34" charset="0"/>
                <a:ea typeface="Verdana" panose="020B0604030504040204" pitchFamily="34" charset="0"/>
              </a:rPr>
              <a:t>Arabs</a:t>
            </a:r>
            <a:r>
              <a:rPr lang="it-IT" altLang="it-IT" dirty="0">
                <a:solidFill>
                  <a:srgbClr val="202124"/>
                </a:solidFill>
                <a:latin typeface="Verdana" panose="020B0604030504040204" pitchFamily="34" charset="0"/>
                <a:ea typeface="Verdana" panose="020B0604030504040204" pitchFamily="34" charset="0"/>
              </a:rPr>
              <a:t> </a:t>
            </a:r>
            <a:r>
              <a:rPr lang="it-IT" altLang="it-IT" dirty="0" err="1">
                <a:solidFill>
                  <a:srgbClr val="202124"/>
                </a:solidFill>
                <a:latin typeface="Verdana" panose="020B0604030504040204" pitchFamily="34" charset="0"/>
                <a:ea typeface="Verdana" panose="020B0604030504040204" pitchFamily="34" charset="0"/>
              </a:rPr>
              <a:t>later</a:t>
            </a:r>
            <a:r>
              <a:rPr lang="it-IT" altLang="it-IT" dirty="0">
                <a:solidFill>
                  <a:srgbClr val="202124"/>
                </a:solidFill>
                <a:latin typeface="Verdana" panose="020B0604030504040204" pitchFamily="34" charset="0"/>
                <a:ea typeface="Verdana" panose="020B0604030504040204" pitchFamily="34" charset="0"/>
              </a:rPr>
              <a:t> </a:t>
            </a:r>
            <a:r>
              <a:rPr lang="it-IT" altLang="it-IT" dirty="0" err="1">
                <a:solidFill>
                  <a:srgbClr val="202124"/>
                </a:solidFill>
                <a:latin typeface="Verdana" panose="020B0604030504040204" pitchFamily="34" charset="0"/>
                <a:ea typeface="Verdana" panose="020B0604030504040204" pitchFamily="34" charset="0"/>
              </a:rPr>
              <a:t>found</a:t>
            </a:r>
            <a:r>
              <a:rPr lang="it-IT" altLang="it-IT" dirty="0">
                <a:solidFill>
                  <a:srgbClr val="202124"/>
                </a:solidFill>
                <a:latin typeface="Verdana" panose="020B0604030504040204" pitchFamily="34" charset="0"/>
                <a:ea typeface="Verdana" panose="020B0604030504040204" pitchFamily="34" charset="0"/>
              </a:rPr>
              <a:t> </a:t>
            </a:r>
            <a:r>
              <a:rPr lang="it-IT" altLang="it-IT" dirty="0" err="1">
                <a:solidFill>
                  <a:srgbClr val="202124"/>
                </a:solidFill>
                <a:latin typeface="Verdana" panose="020B0604030504040204" pitchFamily="34" charset="0"/>
                <a:ea typeface="Verdana" panose="020B0604030504040204" pitchFamily="34" charset="0"/>
              </a:rPr>
              <a:t>it</a:t>
            </a:r>
            <a:r>
              <a:rPr lang="it-IT" altLang="it-IT" dirty="0">
                <a:solidFill>
                  <a:srgbClr val="202124"/>
                </a:solidFill>
                <a:latin typeface="Verdana" panose="020B0604030504040204" pitchFamily="34" charset="0"/>
                <a:ea typeface="Verdana" panose="020B0604030504040204" pitchFamily="34" charset="0"/>
              </a:rPr>
              <a:t>.</a:t>
            </a:r>
            <a:r>
              <a:rPr lang="it-IT" altLang="it-IT" dirty="0">
                <a:latin typeface="Verdana" panose="020B0604030504040204" pitchFamily="34" charset="0"/>
                <a:ea typeface="Verdana" panose="020B0604030504040204"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it-IT" altLang="it-IT" sz="1800" b="0" i="0" u="none" strike="noStrike" cap="none" normalizeH="0" baseline="0" dirty="0">
              <a:ln>
                <a:noFill/>
              </a:ln>
              <a:solidFill>
                <a:schemeClr val="tx1"/>
              </a:solidFill>
              <a:effectLst/>
              <a:latin typeface="Arial" panose="020B0604020202020204" pitchFamily="34" charset="0"/>
            </a:endParaRPr>
          </a:p>
        </p:txBody>
      </p:sp>
      <p:sp>
        <p:nvSpPr>
          <p:cNvPr id="8" name="Rectangle 3">
            <a:extLst>
              <a:ext uri="{FF2B5EF4-FFF2-40B4-BE49-F238E27FC236}">
                <a16:creationId xmlns:a16="http://schemas.microsoft.com/office/drawing/2014/main" id="{B1454962-4362-4AD1-8EED-3EA02AFF9EDC}"/>
              </a:ext>
            </a:extLst>
          </p:cNvPr>
          <p:cNvSpPr>
            <a:spLocks noChangeArrowheads="1"/>
          </p:cNvSpPr>
          <p:nvPr/>
        </p:nvSpPr>
        <p:spPr bwMode="auto">
          <a:xfrm>
            <a:off x="3976795" y="4220568"/>
            <a:ext cx="7637027" cy="805357"/>
          </a:xfrm>
          <a:prstGeom prst="rect">
            <a:avLst/>
          </a:prstGeom>
          <a:solidFill>
            <a:srgbClr val="F666DB"/>
          </a:solidFill>
          <a:ln>
            <a:noFill/>
          </a:ln>
          <a:effectLst/>
        </p:spPr>
        <p:txBody>
          <a:bodyPr vert="horz" wrap="square" lIns="0" tIns="-12696" rIns="0" bIns="-12696"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it-IT" altLang="it-IT" b="0" i="0" u="none" strike="noStrike" cap="none" normalizeH="0" baseline="0" dirty="0" err="1">
                <a:ln>
                  <a:noFill/>
                </a:ln>
                <a:solidFill>
                  <a:srgbClr val="202124"/>
                </a:solidFill>
                <a:effectLst/>
                <a:latin typeface="Verdana" panose="020B0604030504040204" pitchFamily="34" charset="0"/>
                <a:ea typeface="Verdana" panose="020B0604030504040204" pitchFamily="34" charset="0"/>
              </a:rPr>
              <a:t>Around</a:t>
            </a:r>
            <a:r>
              <a:rPr kumimoji="0" lang="it-IT" altLang="it-IT" b="0" i="0" u="none" strike="noStrike" cap="none" normalizeH="0" baseline="0" dirty="0">
                <a:ln>
                  <a:noFill/>
                </a:ln>
                <a:solidFill>
                  <a:srgbClr val="202124"/>
                </a:solidFill>
                <a:effectLst/>
                <a:latin typeface="Verdana" panose="020B0604030504040204" pitchFamily="34" charset="0"/>
                <a:ea typeface="Verdana" panose="020B0604030504040204" pitchFamily="34" charset="0"/>
              </a:rPr>
              <a:t> 1072, the city </a:t>
            </a:r>
            <a:r>
              <a:rPr kumimoji="0" lang="it-IT" altLang="it-IT" b="0" i="0" u="none" strike="noStrike" cap="none" normalizeH="0" baseline="0" dirty="0" err="1">
                <a:ln>
                  <a:noFill/>
                </a:ln>
                <a:solidFill>
                  <a:srgbClr val="202124"/>
                </a:solidFill>
                <a:effectLst/>
                <a:latin typeface="Verdana" panose="020B0604030504040204" pitchFamily="34" charset="0"/>
                <a:ea typeface="Verdana" panose="020B0604030504040204" pitchFamily="34" charset="0"/>
              </a:rPr>
              <a:t>was</a:t>
            </a:r>
            <a:r>
              <a:rPr kumimoji="0" lang="it-IT" altLang="it-IT" b="0" i="0" u="none" strike="noStrike" cap="none" normalizeH="0" baseline="0" dirty="0">
                <a:ln>
                  <a:noFill/>
                </a:ln>
                <a:solidFill>
                  <a:srgbClr val="202124"/>
                </a:solidFill>
                <a:effectLst/>
                <a:latin typeface="Verdana" panose="020B0604030504040204" pitchFamily="34" charset="0"/>
                <a:ea typeface="Verdana" panose="020B0604030504040204" pitchFamily="34" charset="0"/>
              </a:rPr>
              <a:t> </a:t>
            </a:r>
            <a:r>
              <a:rPr kumimoji="0" lang="it-IT" altLang="it-IT" b="0" i="0" u="none" strike="noStrike" cap="none" normalizeH="0" baseline="0" dirty="0" err="1">
                <a:ln>
                  <a:noFill/>
                </a:ln>
                <a:solidFill>
                  <a:srgbClr val="202124"/>
                </a:solidFill>
                <a:effectLst/>
                <a:latin typeface="Verdana" panose="020B0604030504040204" pitchFamily="34" charset="0"/>
                <a:ea typeface="Verdana" panose="020B0604030504040204" pitchFamily="34" charset="0"/>
              </a:rPr>
              <a:t>occupied</a:t>
            </a:r>
            <a:r>
              <a:rPr kumimoji="0" lang="it-IT" altLang="it-IT" b="0" i="0" u="none" strike="noStrike" cap="none" normalizeH="0" baseline="0" dirty="0">
                <a:ln>
                  <a:noFill/>
                </a:ln>
                <a:solidFill>
                  <a:srgbClr val="202124"/>
                </a:solidFill>
                <a:effectLst/>
                <a:latin typeface="Verdana" panose="020B0604030504040204" pitchFamily="34" charset="0"/>
                <a:ea typeface="Verdana" panose="020B0604030504040204" pitchFamily="34" charset="0"/>
              </a:rPr>
              <a:t> by </a:t>
            </a:r>
            <a:r>
              <a:rPr kumimoji="0" lang="it-IT" altLang="it-IT" b="0" i="0" u="none" strike="noStrike" cap="none" normalizeH="0" baseline="0" dirty="0" err="1">
                <a:ln>
                  <a:noFill/>
                </a:ln>
                <a:solidFill>
                  <a:srgbClr val="202124"/>
                </a:solidFill>
                <a:effectLst/>
                <a:latin typeface="Verdana" panose="020B0604030504040204" pitchFamily="34" charset="0"/>
                <a:ea typeface="Verdana" panose="020B0604030504040204" pitchFamily="34" charset="0"/>
              </a:rPr>
              <a:t>Normans</a:t>
            </a:r>
            <a:r>
              <a:rPr kumimoji="0" lang="it-IT" altLang="it-IT" b="0" i="0" u="none" strike="noStrike" cap="none" normalizeH="0" baseline="0" dirty="0">
                <a:ln>
                  <a:noFill/>
                </a:ln>
                <a:solidFill>
                  <a:srgbClr val="202124"/>
                </a:solidFill>
                <a:effectLst/>
                <a:latin typeface="Verdana" panose="020B0604030504040204" pitchFamily="34" charset="0"/>
                <a:ea typeface="Verdana" panose="020B0604030504040204" pitchFamily="34" charset="0"/>
              </a:rPr>
              <a:t> and in 1104 </a:t>
            </a:r>
            <a:r>
              <a:rPr kumimoji="0" lang="it-IT" altLang="it-IT" b="0" i="0" u="none" strike="noStrike" cap="none" normalizeH="0" baseline="0" dirty="0" err="1">
                <a:ln>
                  <a:noFill/>
                </a:ln>
                <a:solidFill>
                  <a:srgbClr val="202124"/>
                </a:solidFill>
                <a:effectLst/>
                <a:latin typeface="Verdana" panose="020B0604030504040204" pitchFamily="34" charset="0"/>
                <a:ea typeface="Verdana" panose="020B0604030504040204" pitchFamily="34" charset="0"/>
              </a:rPr>
              <a:t>it</a:t>
            </a:r>
            <a:r>
              <a:rPr kumimoji="0" lang="it-IT" altLang="it-IT" b="0" i="0" u="none" strike="noStrike" cap="none" normalizeH="0" baseline="0" dirty="0">
                <a:ln>
                  <a:noFill/>
                </a:ln>
                <a:solidFill>
                  <a:srgbClr val="202124"/>
                </a:solidFill>
                <a:effectLst/>
                <a:latin typeface="Verdana" panose="020B0604030504040204" pitchFamily="34" charset="0"/>
                <a:ea typeface="Verdana" panose="020B0604030504040204" pitchFamily="34" charset="0"/>
              </a:rPr>
              <a:t> </a:t>
            </a:r>
            <a:r>
              <a:rPr kumimoji="0" lang="it-IT" altLang="it-IT" b="0" i="0" u="none" strike="noStrike" cap="none" normalizeH="0" baseline="0" dirty="0" err="1">
                <a:ln>
                  <a:noFill/>
                </a:ln>
                <a:solidFill>
                  <a:srgbClr val="202124"/>
                </a:solidFill>
                <a:effectLst/>
                <a:latin typeface="Verdana" panose="020B0604030504040204" pitchFamily="34" charset="0"/>
                <a:ea typeface="Verdana" panose="020B0604030504040204" pitchFamily="34" charset="0"/>
              </a:rPr>
              <a:t>suffered</a:t>
            </a:r>
            <a:r>
              <a:rPr kumimoji="0" lang="it-IT" altLang="it-IT" b="0" i="0" u="none" strike="noStrike" cap="none" normalizeH="0" baseline="0" dirty="0">
                <a:ln>
                  <a:noFill/>
                </a:ln>
                <a:solidFill>
                  <a:srgbClr val="202124"/>
                </a:solidFill>
                <a:effectLst/>
                <a:latin typeface="Verdana" panose="020B0604030504040204" pitchFamily="34" charset="0"/>
                <a:ea typeface="Verdana" panose="020B0604030504040204" pitchFamily="34" charset="0"/>
              </a:rPr>
              <a:t> the </a:t>
            </a:r>
            <a:r>
              <a:rPr kumimoji="0" lang="it-IT" altLang="it-IT" b="0" i="0" u="none" strike="noStrike" cap="none" normalizeH="0" baseline="0" dirty="0" err="1">
                <a:ln>
                  <a:noFill/>
                </a:ln>
                <a:solidFill>
                  <a:srgbClr val="202124"/>
                </a:solidFill>
                <a:effectLst/>
                <a:latin typeface="Verdana" panose="020B0604030504040204" pitchFamily="34" charset="0"/>
                <a:ea typeface="Verdana" panose="020B0604030504040204" pitchFamily="34" charset="0"/>
              </a:rPr>
              <a:t>domination</a:t>
            </a:r>
            <a:r>
              <a:rPr kumimoji="0" lang="it-IT" altLang="it-IT" b="0" i="0" u="none" strike="noStrike" cap="none" normalizeH="0" baseline="0" dirty="0">
                <a:ln>
                  <a:noFill/>
                </a:ln>
                <a:solidFill>
                  <a:srgbClr val="202124"/>
                </a:solidFill>
                <a:effectLst/>
                <a:latin typeface="Verdana" panose="020B0604030504040204" pitchFamily="34" charset="0"/>
                <a:ea typeface="Verdana" panose="020B0604030504040204" pitchFamily="34" charset="0"/>
              </a:rPr>
              <a:t> of the </a:t>
            </a:r>
            <a:r>
              <a:rPr kumimoji="0" lang="it-IT" altLang="it-IT" b="0" i="0" u="none" strike="noStrike" cap="none" normalizeH="0" baseline="0" dirty="0" err="1">
                <a:ln>
                  <a:noFill/>
                </a:ln>
                <a:solidFill>
                  <a:srgbClr val="202124"/>
                </a:solidFill>
                <a:effectLst/>
                <a:latin typeface="Verdana" panose="020B0604030504040204" pitchFamily="34" charset="0"/>
                <a:ea typeface="Verdana" panose="020B0604030504040204" pitchFamily="34" charset="0"/>
              </a:rPr>
              <a:t>Saracens</a:t>
            </a:r>
            <a:r>
              <a:rPr kumimoji="0" lang="it-IT" altLang="it-IT" b="0" i="0" u="none" strike="noStrike" cap="none" normalizeH="0" baseline="0" dirty="0">
                <a:ln>
                  <a:noFill/>
                </a:ln>
                <a:solidFill>
                  <a:srgbClr val="202124"/>
                </a:solidFill>
                <a:effectLst/>
                <a:latin typeface="Verdana" panose="020B0604030504040204" pitchFamily="34" charset="0"/>
                <a:ea typeface="Verdana" panose="020B0604030504040204" pitchFamily="34" charset="0"/>
              </a:rPr>
              <a:t> </a:t>
            </a:r>
            <a:r>
              <a:rPr kumimoji="0" lang="it-IT" altLang="it-IT" b="0" i="0" u="none" strike="noStrike" cap="none" normalizeH="0" baseline="0" dirty="0" err="1">
                <a:ln>
                  <a:noFill/>
                </a:ln>
                <a:solidFill>
                  <a:srgbClr val="202124"/>
                </a:solidFill>
                <a:effectLst/>
                <a:latin typeface="Verdana" panose="020B0604030504040204" pitchFamily="34" charset="0"/>
                <a:ea typeface="Verdana" panose="020B0604030504040204" pitchFamily="34" charset="0"/>
              </a:rPr>
              <a:t>who</a:t>
            </a:r>
            <a:r>
              <a:rPr kumimoji="0" lang="it-IT" altLang="it-IT" b="0" i="0" u="none" strike="noStrike" cap="none" normalizeH="0" baseline="0" dirty="0">
                <a:ln>
                  <a:noFill/>
                </a:ln>
                <a:solidFill>
                  <a:srgbClr val="202124"/>
                </a:solidFill>
                <a:effectLst/>
                <a:latin typeface="Verdana" panose="020B0604030504040204" pitchFamily="34" charset="0"/>
                <a:ea typeface="Verdana" panose="020B0604030504040204" pitchFamily="34" charset="0"/>
              </a:rPr>
              <a:t> in turn </a:t>
            </a:r>
            <a:r>
              <a:rPr kumimoji="0" lang="it-IT" altLang="it-IT" b="0" i="0" u="none" strike="noStrike" cap="none" normalizeH="0" baseline="0" dirty="0" err="1">
                <a:ln>
                  <a:noFill/>
                </a:ln>
                <a:solidFill>
                  <a:srgbClr val="202124"/>
                </a:solidFill>
                <a:effectLst/>
                <a:latin typeface="Verdana" panose="020B0604030504040204" pitchFamily="34" charset="0"/>
                <a:ea typeface="Verdana" panose="020B0604030504040204" pitchFamily="34" charset="0"/>
              </a:rPr>
              <a:t>were</a:t>
            </a:r>
            <a:r>
              <a:rPr kumimoji="0" lang="it-IT" altLang="it-IT" b="0" i="0" u="none" strike="noStrike" cap="none" normalizeH="0" baseline="0" dirty="0">
                <a:ln>
                  <a:noFill/>
                </a:ln>
                <a:solidFill>
                  <a:srgbClr val="202124"/>
                </a:solidFill>
                <a:effectLst/>
                <a:latin typeface="Verdana" panose="020B0604030504040204" pitchFamily="34" charset="0"/>
                <a:ea typeface="Verdana" panose="020B0604030504040204" pitchFamily="34" charset="0"/>
              </a:rPr>
              <a:t> </a:t>
            </a:r>
            <a:r>
              <a:rPr kumimoji="0" lang="it-IT" altLang="it-IT" b="0" i="0" u="none" strike="noStrike" cap="none" normalizeH="0" baseline="0" dirty="0" err="1">
                <a:ln>
                  <a:noFill/>
                </a:ln>
                <a:solidFill>
                  <a:srgbClr val="202124"/>
                </a:solidFill>
                <a:effectLst/>
                <a:latin typeface="Verdana" panose="020B0604030504040204" pitchFamily="34" charset="0"/>
                <a:ea typeface="Verdana" panose="020B0604030504040204" pitchFamily="34" charset="0"/>
              </a:rPr>
              <a:t>defeated</a:t>
            </a:r>
            <a:r>
              <a:rPr kumimoji="0" lang="it-IT" altLang="it-IT" b="0" i="0" u="none" strike="noStrike" cap="none" normalizeH="0" baseline="0" dirty="0">
                <a:ln>
                  <a:noFill/>
                </a:ln>
                <a:solidFill>
                  <a:srgbClr val="202124"/>
                </a:solidFill>
                <a:effectLst/>
                <a:latin typeface="Verdana" panose="020B0604030504040204" pitchFamily="34" charset="0"/>
                <a:ea typeface="Verdana" panose="020B0604030504040204" pitchFamily="34" charset="0"/>
              </a:rPr>
              <a:t> by Frederick II.</a:t>
            </a:r>
            <a:r>
              <a:rPr kumimoji="0" lang="it-IT" altLang="it-IT" b="0" i="0" u="none" strike="noStrike" cap="none" normalizeH="0" baseline="0" dirty="0">
                <a:ln>
                  <a:noFill/>
                </a:ln>
                <a:solidFill>
                  <a:schemeClr val="tx1"/>
                </a:solidFill>
                <a:effectLst/>
                <a:latin typeface="Verdana" panose="020B0604030504040204" pitchFamily="34" charset="0"/>
                <a:ea typeface="Verdana" panose="020B0604030504040204" pitchFamily="34" charset="0"/>
              </a:rPr>
              <a:t> </a:t>
            </a:r>
          </a:p>
        </p:txBody>
      </p:sp>
      <p:sp>
        <p:nvSpPr>
          <p:cNvPr id="9" name="Rectangle 4">
            <a:extLst>
              <a:ext uri="{FF2B5EF4-FFF2-40B4-BE49-F238E27FC236}">
                <a16:creationId xmlns:a16="http://schemas.microsoft.com/office/drawing/2014/main" id="{BFC3FF15-6EFE-4380-B688-B2D3C7764B54}"/>
              </a:ext>
            </a:extLst>
          </p:cNvPr>
          <p:cNvSpPr>
            <a:spLocks noChangeArrowheads="1"/>
          </p:cNvSpPr>
          <p:nvPr/>
        </p:nvSpPr>
        <p:spPr bwMode="auto">
          <a:xfrm>
            <a:off x="3976794" y="5355545"/>
            <a:ext cx="7637027" cy="620691"/>
          </a:xfrm>
          <a:prstGeom prst="rect">
            <a:avLst/>
          </a:prstGeom>
          <a:solidFill>
            <a:srgbClr val="F666DB"/>
          </a:solidFill>
          <a:ln>
            <a:noFill/>
          </a:ln>
          <a:effectLst/>
        </p:spPr>
        <p:txBody>
          <a:bodyPr vert="horz" wrap="square" lIns="0" tIns="-12696" rIns="0" bIns="-12696"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it-IT" altLang="it-IT" sz="2100" b="0" i="0" u="none" strike="noStrike" cap="none" normalizeH="0" baseline="0" dirty="0">
                <a:ln>
                  <a:noFill/>
                </a:ln>
                <a:solidFill>
                  <a:srgbClr val="202124"/>
                </a:solidFill>
                <a:effectLst/>
                <a:latin typeface="inherit"/>
              </a:rPr>
              <a:t>Corleone </a:t>
            </a:r>
            <a:r>
              <a:rPr kumimoji="0" lang="it-IT" altLang="it-IT" sz="2100" b="0" i="0" u="none" strike="noStrike" cap="none" normalizeH="0" baseline="0" dirty="0" err="1">
                <a:ln>
                  <a:noFill/>
                </a:ln>
                <a:solidFill>
                  <a:srgbClr val="202124"/>
                </a:solidFill>
                <a:effectLst/>
                <a:latin typeface="inherit"/>
              </a:rPr>
              <a:t>boasts</a:t>
            </a:r>
            <a:r>
              <a:rPr kumimoji="0" lang="it-IT" altLang="it-IT" sz="2100" b="0" i="0" u="none" strike="noStrike" cap="none" normalizeH="0" baseline="0" dirty="0">
                <a:ln>
                  <a:noFill/>
                </a:ln>
                <a:solidFill>
                  <a:srgbClr val="202124"/>
                </a:solidFill>
                <a:effectLst/>
                <a:latin typeface="inherit"/>
              </a:rPr>
              <a:t> a </a:t>
            </a:r>
            <a:r>
              <a:rPr kumimoji="0" lang="it-IT" altLang="it-IT" sz="2100" b="0" i="0" u="none" strike="noStrike" cap="none" normalizeH="0" baseline="0" dirty="0" err="1">
                <a:ln>
                  <a:noFill/>
                </a:ln>
                <a:solidFill>
                  <a:srgbClr val="202124"/>
                </a:solidFill>
                <a:effectLst/>
                <a:latin typeface="inherit"/>
              </a:rPr>
              <a:t>huge</a:t>
            </a:r>
            <a:r>
              <a:rPr kumimoji="0" lang="it-IT" altLang="it-IT" sz="2100" b="0" i="0" u="none" strike="noStrike" cap="none" normalizeH="0" baseline="0" dirty="0">
                <a:ln>
                  <a:noFill/>
                </a:ln>
                <a:solidFill>
                  <a:srgbClr val="202124"/>
                </a:solidFill>
                <a:effectLst/>
                <a:latin typeface="inherit"/>
              </a:rPr>
              <a:t> </a:t>
            </a:r>
            <a:r>
              <a:rPr kumimoji="0" lang="it-IT" altLang="it-IT" sz="2100" b="0" i="0" u="none" strike="noStrike" cap="none" normalizeH="0" baseline="0" dirty="0" err="1">
                <a:ln>
                  <a:noFill/>
                </a:ln>
                <a:solidFill>
                  <a:srgbClr val="202124"/>
                </a:solidFill>
                <a:effectLst/>
                <a:latin typeface="inherit"/>
              </a:rPr>
              <a:t>artistic-ecclesial</a:t>
            </a:r>
            <a:r>
              <a:rPr kumimoji="0" lang="it-IT" altLang="it-IT" sz="2100" b="0" i="0" u="none" strike="noStrike" cap="none" normalizeH="0" baseline="0" dirty="0">
                <a:ln>
                  <a:noFill/>
                </a:ln>
                <a:solidFill>
                  <a:srgbClr val="202124"/>
                </a:solidFill>
                <a:effectLst/>
                <a:latin typeface="inherit"/>
              </a:rPr>
              <a:t> heritage and </a:t>
            </a:r>
            <a:r>
              <a:rPr kumimoji="0" lang="it-IT" altLang="it-IT" sz="2100" b="0" i="0" u="none" strike="noStrike" cap="none" normalizeH="0" baseline="0" dirty="0" err="1">
                <a:ln>
                  <a:noFill/>
                </a:ln>
                <a:solidFill>
                  <a:srgbClr val="202124"/>
                </a:solidFill>
                <a:effectLst/>
                <a:latin typeface="inherit"/>
              </a:rPr>
              <a:t>that</a:t>
            </a:r>
            <a:r>
              <a:rPr kumimoji="0" lang="it-IT" altLang="it-IT" sz="2100" b="0" i="0" u="none" strike="noStrike" cap="none" normalizeH="0" baseline="0" dirty="0">
                <a:ln>
                  <a:noFill/>
                </a:ln>
                <a:solidFill>
                  <a:srgbClr val="202124"/>
                </a:solidFill>
                <a:effectLst/>
                <a:latin typeface="inherit"/>
              </a:rPr>
              <a:t> </a:t>
            </a:r>
            <a:r>
              <a:rPr kumimoji="0" lang="it-IT" altLang="it-IT" sz="2100" b="0" i="0" u="none" strike="noStrike" cap="none" normalizeH="0" baseline="0" dirty="0" err="1">
                <a:ln>
                  <a:noFill/>
                </a:ln>
                <a:solidFill>
                  <a:srgbClr val="202124"/>
                </a:solidFill>
                <a:effectLst/>
                <a:latin typeface="inherit"/>
              </a:rPr>
              <a:t>is</a:t>
            </a:r>
            <a:r>
              <a:rPr kumimoji="0" lang="it-IT" altLang="it-IT" sz="2100" b="0" i="0" u="none" strike="noStrike" cap="none" normalizeH="0" baseline="0" dirty="0">
                <a:ln>
                  <a:noFill/>
                </a:ln>
                <a:solidFill>
                  <a:srgbClr val="202124"/>
                </a:solidFill>
                <a:effectLst/>
                <a:latin typeface="inherit"/>
              </a:rPr>
              <a:t> </a:t>
            </a:r>
            <a:r>
              <a:rPr kumimoji="0" lang="it-IT" altLang="it-IT" sz="2100" b="0" i="0" u="none" strike="noStrike" cap="none" normalizeH="0" baseline="0" dirty="0" err="1">
                <a:ln>
                  <a:noFill/>
                </a:ln>
                <a:solidFill>
                  <a:srgbClr val="202124"/>
                </a:solidFill>
                <a:effectLst/>
                <a:latin typeface="inherit"/>
              </a:rPr>
              <a:t>why</a:t>
            </a:r>
            <a:r>
              <a:rPr kumimoji="0" lang="it-IT" altLang="it-IT" sz="2100" b="0" i="0" u="none" strike="noStrike" cap="none" normalizeH="0" baseline="0" dirty="0">
                <a:ln>
                  <a:noFill/>
                </a:ln>
                <a:solidFill>
                  <a:srgbClr val="202124"/>
                </a:solidFill>
                <a:effectLst/>
                <a:latin typeface="inherit"/>
              </a:rPr>
              <a:t> </a:t>
            </a:r>
            <a:r>
              <a:rPr kumimoji="0" lang="it-IT" altLang="it-IT" sz="2100" b="0" i="0" u="none" strike="noStrike" cap="none" normalizeH="0" baseline="0" dirty="0" err="1">
                <a:ln>
                  <a:noFill/>
                </a:ln>
                <a:solidFill>
                  <a:srgbClr val="202124"/>
                </a:solidFill>
                <a:effectLst/>
                <a:latin typeface="inherit"/>
              </a:rPr>
              <a:t>it</a:t>
            </a:r>
            <a:r>
              <a:rPr kumimoji="0" lang="it-IT" altLang="it-IT" sz="2100" b="0" i="0" u="none" strike="noStrike" cap="none" normalizeH="0" baseline="0" dirty="0">
                <a:ln>
                  <a:noFill/>
                </a:ln>
                <a:solidFill>
                  <a:srgbClr val="202124"/>
                </a:solidFill>
                <a:effectLst/>
                <a:latin typeface="inherit"/>
              </a:rPr>
              <a:t> </a:t>
            </a:r>
            <a:r>
              <a:rPr kumimoji="0" lang="it-IT" altLang="it-IT" sz="2100" b="0" i="0" u="none" strike="noStrike" cap="none" normalizeH="0" baseline="0" dirty="0" err="1">
                <a:ln>
                  <a:noFill/>
                </a:ln>
                <a:solidFill>
                  <a:srgbClr val="202124"/>
                </a:solidFill>
                <a:effectLst/>
                <a:latin typeface="inherit"/>
              </a:rPr>
              <a:t>was</a:t>
            </a:r>
            <a:r>
              <a:rPr kumimoji="0" lang="it-IT" altLang="it-IT" sz="2100" b="0" i="0" u="none" strike="noStrike" cap="none" normalizeH="0" baseline="0" dirty="0">
                <a:ln>
                  <a:noFill/>
                </a:ln>
                <a:solidFill>
                  <a:srgbClr val="202124"/>
                </a:solidFill>
                <a:effectLst/>
                <a:latin typeface="inherit"/>
              </a:rPr>
              <a:t> called the "town of a </a:t>
            </a:r>
            <a:r>
              <a:rPr kumimoji="0" lang="it-IT" altLang="it-IT" sz="2100" b="0" i="0" u="none" strike="noStrike" cap="none" normalizeH="0" baseline="0" dirty="0" err="1">
                <a:ln>
                  <a:noFill/>
                </a:ln>
                <a:solidFill>
                  <a:srgbClr val="202124"/>
                </a:solidFill>
                <a:effectLst/>
                <a:latin typeface="inherit"/>
              </a:rPr>
              <a:t>hundred</a:t>
            </a:r>
            <a:r>
              <a:rPr kumimoji="0" lang="it-IT" altLang="it-IT" sz="2100" b="0" i="0" u="none" strike="noStrike" cap="none" normalizeH="0" baseline="0" dirty="0">
                <a:ln>
                  <a:noFill/>
                </a:ln>
                <a:solidFill>
                  <a:srgbClr val="202124"/>
                </a:solidFill>
                <a:effectLst/>
                <a:latin typeface="inherit"/>
              </a:rPr>
              <a:t> </a:t>
            </a:r>
            <a:r>
              <a:rPr kumimoji="0" lang="it-IT" altLang="it-IT" sz="2100" b="0" i="0" u="none" strike="noStrike" cap="none" normalizeH="0" baseline="0" dirty="0" err="1">
                <a:ln>
                  <a:noFill/>
                </a:ln>
                <a:solidFill>
                  <a:srgbClr val="202124"/>
                </a:solidFill>
                <a:effectLst/>
                <a:latin typeface="inherit"/>
              </a:rPr>
              <a:t>churches</a:t>
            </a:r>
            <a:r>
              <a:rPr kumimoji="0" lang="it-IT" altLang="it-IT" sz="2100" b="0" i="0" u="none" strike="noStrike" cap="none" normalizeH="0" baseline="0" dirty="0">
                <a:ln>
                  <a:noFill/>
                </a:ln>
                <a:solidFill>
                  <a:srgbClr val="202124"/>
                </a:solidFill>
                <a:effectLst/>
                <a:latin typeface="inherit"/>
              </a:rPr>
              <a:t>".</a:t>
            </a:r>
            <a:r>
              <a:rPr kumimoji="0" lang="it-IT" altLang="it-IT" sz="800" b="0" i="0" u="none" strike="noStrike" cap="none" normalizeH="0" baseline="0" dirty="0">
                <a:ln>
                  <a:noFill/>
                </a:ln>
                <a:solidFill>
                  <a:schemeClr val="tx1"/>
                </a:solidFill>
                <a:effectLst/>
              </a:rPr>
              <a:t> </a:t>
            </a:r>
            <a:endParaRPr kumimoji="0" lang="it-IT" altLang="it-IT"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6847920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FC000"/>
        </a:solidFill>
        <a:effectLst/>
      </p:bgPr>
    </p:bg>
    <p:spTree>
      <p:nvGrpSpPr>
        <p:cNvPr id="1" name=""/>
        <p:cNvGrpSpPr/>
        <p:nvPr/>
      </p:nvGrpSpPr>
      <p:grpSpPr>
        <a:xfrm>
          <a:off x="0" y="0"/>
          <a:ext cx="0" cy="0"/>
          <a:chOff x="0" y="0"/>
          <a:chExt cx="0" cy="0"/>
        </a:xfrm>
      </p:grpSpPr>
      <p:sp>
        <p:nvSpPr>
          <p:cNvPr id="3" name="CasellaDiTesto 2">
            <a:extLst>
              <a:ext uri="{FF2B5EF4-FFF2-40B4-BE49-F238E27FC236}">
                <a16:creationId xmlns:a16="http://schemas.microsoft.com/office/drawing/2014/main" id="{48970CB3-6D65-4CB7-B422-F199F68727AF}"/>
              </a:ext>
            </a:extLst>
          </p:cNvPr>
          <p:cNvSpPr txBox="1"/>
          <p:nvPr/>
        </p:nvSpPr>
        <p:spPr>
          <a:xfrm>
            <a:off x="504824" y="438149"/>
            <a:ext cx="4057939" cy="369332"/>
          </a:xfrm>
          <a:prstGeom prst="rect">
            <a:avLst/>
          </a:prstGeom>
          <a:noFill/>
        </p:spPr>
        <p:txBody>
          <a:bodyPr wrap="square" rtlCol="0">
            <a:spAutoFit/>
          </a:bodyPr>
          <a:lstStyle/>
          <a:p>
            <a:r>
              <a:rPr lang="it-IT" b="1" dirty="0">
                <a:latin typeface="Verdana" panose="020B0604030504040204" pitchFamily="34" charset="0"/>
                <a:ea typeface="Verdana" panose="020B0604030504040204" pitchFamily="34" charset="0"/>
              </a:rPr>
              <a:t>LET’S REFLECT TOGETHER!</a:t>
            </a:r>
          </a:p>
        </p:txBody>
      </p:sp>
      <p:sp>
        <p:nvSpPr>
          <p:cNvPr id="2" name="CasellaDiTesto 1">
            <a:extLst>
              <a:ext uri="{FF2B5EF4-FFF2-40B4-BE49-F238E27FC236}">
                <a16:creationId xmlns:a16="http://schemas.microsoft.com/office/drawing/2014/main" id="{0E02F5A2-F093-4751-8815-5E93108A9B29}"/>
              </a:ext>
            </a:extLst>
          </p:cNvPr>
          <p:cNvSpPr txBox="1"/>
          <p:nvPr/>
        </p:nvSpPr>
        <p:spPr>
          <a:xfrm>
            <a:off x="5618375" y="2690335"/>
            <a:ext cx="4374037" cy="369332"/>
          </a:xfrm>
          <a:prstGeom prst="rect">
            <a:avLst/>
          </a:prstGeom>
          <a:noFill/>
        </p:spPr>
        <p:txBody>
          <a:bodyPr wrap="square" rtlCol="0">
            <a:spAutoFit/>
          </a:bodyPr>
          <a:lstStyle/>
          <a:p>
            <a:r>
              <a:rPr lang="it-IT" dirty="0"/>
              <a:t>https://answergarden.ch/view/2379063</a:t>
            </a:r>
          </a:p>
        </p:txBody>
      </p:sp>
      <p:sp>
        <p:nvSpPr>
          <p:cNvPr id="7" name="Rettangolo 6">
            <a:extLst>
              <a:ext uri="{FF2B5EF4-FFF2-40B4-BE49-F238E27FC236}">
                <a16:creationId xmlns:a16="http://schemas.microsoft.com/office/drawing/2014/main" id="{9E9C9342-A11C-47DB-882F-8A511BA4110F}"/>
              </a:ext>
            </a:extLst>
          </p:cNvPr>
          <p:cNvSpPr/>
          <p:nvPr/>
        </p:nvSpPr>
        <p:spPr>
          <a:xfrm>
            <a:off x="4355184" y="1609876"/>
            <a:ext cx="6588779" cy="707886"/>
          </a:xfrm>
          <a:prstGeom prst="rect">
            <a:avLst/>
          </a:prstGeom>
          <a:noFill/>
        </p:spPr>
        <p:txBody>
          <a:bodyPr wrap="square" lIns="91440" tIns="45720" rIns="91440" bIns="45720">
            <a:spAutoFit/>
          </a:bodyPr>
          <a:lstStyle/>
          <a:p>
            <a:pPr algn="ctr"/>
            <a:r>
              <a:rPr lang="it-IT" sz="40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Verdana" panose="020B0604030504040204" pitchFamily="34" charset="0"/>
                <a:ea typeface="Verdana" panose="020B0604030504040204" pitchFamily="34" charset="0"/>
              </a:rPr>
              <a:t>WHICH IS IDENTITY?</a:t>
            </a:r>
            <a:endParaRPr lang="it-IT" sz="40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endParaRPr>
          </a:p>
        </p:txBody>
      </p:sp>
    </p:spTree>
    <p:extLst>
      <p:ext uri="{BB962C8B-B14F-4D97-AF65-F5344CB8AC3E}">
        <p14:creationId xmlns:p14="http://schemas.microsoft.com/office/powerpoint/2010/main" val="20898903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lumMod val="75000"/>
          </a:schemeClr>
        </a:solidFill>
        <a:effectLst/>
      </p:bgPr>
    </p:bg>
    <p:spTree>
      <p:nvGrpSpPr>
        <p:cNvPr id="1" name=""/>
        <p:cNvGrpSpPr/>
        <p:nvPr/>
      </p:nvGrpSpPr>
      <p:grpSpPr>
        <a:xfrm>
          <a:off x="0" y="0"/>
          <a:ext cx="0" cy="0"/>
          <a:chOff x="0" y="0"/>
          <a:chExt cx="0" cy="0"/>
        </a:xfrm>
      </p:grpSpPr>
      <p:sp>
        <p:nvSpPr>
          <p:cNvPr id="3" name="Rettangolo 2">
            <a:extLst>
              <a:ext uri="{FF2B5EF4-FFF2-40B4-BE49-F238E27FC236}">
                <a16:creationId xmlns:a16="http://schemas.microsoft.com/office/drawing/2014/main" id="{76092F05-A9AB-46C5-8A12-DC67340AD606}"/>
              </a:ext>
            </a:extLst>
          </p:cNvPr>
          <p:cNvSpPr/>
          <p:nvPr/>
        </p:nvSpPr>
        <p:spPr>
          <a:xfrm>
            <a:off x="5295900" y="3483057"/>
            <a:ext cx="6658945" cy="1754326"/>
          </a:xfrm>
          <a:prstGeom prst="rect">
            <a:avLst/>
          </a:prstGeom>
          <a:solidFill>
            <a:schemeClr val="bg1">
              <a:lumMod val="65000"/>
            </a:schemeClr>
          </a:solidFill>
        </p:spPr>
        <p:txBody>
          <a:bodyPr wrap="square">
            <a:spAutoFit/>
          </a:bodyPr>
          <a:lstStyle/>
          <a:p>
            <a:pPr algn="just"/>
            <a:r>
              <a:rPr lang="it-IT" altLang="it-IT" dirty="0">
                <a:solidFill>
                  <a:srgbClr val="202124"/>
                </a:solidFill>
                <a:latin typeface="inherit"/>
              </a:rPr>
              <a:t>The </a:t>
            </a:r>
            <a:r>
              <a:rPr lang="it-IT" altLang="it-IT" dirty="0" err="1">
                <a:solidFill>
                  <a:srgbClr val="202124"/>
                </a:solidFill>
                <a:latin typeface="inherit"/>
              </a:rPr>
              <a:t>criminal</a:t>
            </a:r>
            <a:r>
              <a:rPr lang="it-IT" altLang="it-IT" dirty="0">
                <a:solidFill>
                  <a:srgbClr val="202124"/>
                </a:solidFill>
                <a:latin typeface="inherit"/>
              </a:rPr>
              <a:t> </a:t>
            </a:r>
            <a:r>
              <a:rPr lang="it-IT" altLang="it-IT" dirty="0" err="1">
                <a:solidFill>
                  <a:srgbClr val="202124"/>
                </a:solidFill>
                <a:latin typeface="inherit"/>
              </a:rPr>
              <a:t>activities</a:t>
            </a:r>
            <a:r>
              <a:rPr lang="it-IT" altLang="it-IT" dirty="0">
                <a:solidFill>
                  <a:srgbClr val="202124"/>
                </a:solidFill>
                <a:latin typeface="inherit"/>
              </a:rPr>
              <a:t> of Cosa Nostra </a:t>
            </a:r>
            <a:r>
              <a:rPr lang="it-IT" altLang="it-IT" dirty="0" err="1">
                <a:solidFill>
                  <a:srgbClr val="202124"/>
                </a:solidFill>
                <a:latin typeface="inherit"/>
              </a:rPr>
              <a:t>have</a:t>
            </a:r>
            <a:r>
              <a:rPr lang="it-IT" altLang="it-IT" dirty="0">
                <a:solidFill>
                  <a:srgbClr val="202124"/>
                </a:solidFill>
                <a:latin typeface="inherit"/>
              </a:rPr>
              <a:t> </a:t>
            </a:r>
            <a:r>
              <a:rPr lang="it-IT" altLang="it-IT" dirty="0" err="1">
                <a:solidFill>
                  <a:srgbClr val="202124"/>
                </a:solidFill>
                <a:latin typeface="inherit"/>
              </a:rPr>
              <a:t>caused</a:t>
            </a:r>
            <a:r>
              <a:rPr lang="it-IT" altLang="it-IT" dirty="0">
                <a:solidFill>
                  <a:srgbClr val="202124"/>
                </a:solidFill>
                <a:latin typeface="inherit"/>
              </a:rPr>
              <a:t> damage to the image </a:t>
            </a:r>
            <a:r>
              <a:rPr lang="it-IT" altLang="it-IT" dirty="0" err="1">
                <a:solidFill>
                  <a:srgbClr val="202124"/>
                </a:solidFill>
                <a:latin typeface="inherit"/>
              </a:rPr>
              <a:t>both</a:t>
            </a:r>
            <a:r>
              <a:rPr lang="it-IT" altLang="it-IT" dirty="0">
                <a:solidFill>
                  <a:srgbClr val="202124"/>
                </a:solidFill>
                <a:latin typeface="inherit"/>
              </a:rPr>
              <a:t> to the </a:t>
            </a:r>
            <a:r>
              <a:rPr lang="it-IT" altLang="it-IT" dirty="0" err="1">
                <a:solidFill>
                  <a:srgbClr val="202124"/>
                </a:solidFill>
                <a:latin typeface="inherit"/>
              </a:rPr>
              <a:t>municipality</a:t>
            </a:r>
            <a:r>
              <a:rPr lang="it-IT" altLang="it-IT" dirty="0">
                <a:solidFill>
                  <a:srgbClr val="202124"/>
                </a:solidFill>
                <a:latin typeface="inherit"/>
              </a:rPr>
              <a:t> of Corleone and to the Corleonesi </a:t>
            </a:r>
            <a:r>
              <a:rPr lang="it-IT" altLang="it-IT" dirty="0" err="1">
                <a:solidFill>
                  <a:srgbClr val="202124"/>
                </a:solidFill>
                <a:latin typeface="inherit"/>
              </a:rPr>
              <a:t>themselves</a:t>
            </a:r>
            <a:r>
              <a:rPr lang="it-IT" altLang="it-IT" dirty="0">
                <a:solidFill>
                  <a:srgbClr val="202124"/>
                </a:solidFill>
                <a:latin typeface="inherit"/>
              </a:rPr>
              <a:t>, </a:t>
            </a:r>
            <a:r>
              <a:rPr lang="it-IT" altLang="it-IT" dirty="0" err="1">
                <a:solidFill>
                  <a:srgbClr val="202124"/>
                </a:solidFill>
                <a:latin typeface="inherit"/>
              </a:rPr>
              <a:t>erroneously</a:t>
            </a:r>
            <a:r>
              <a:rPr lang="it-IT" altLang="it-IT" dirty="0">
                <a:solidFill>
                  <a:srgbClr val="202124"/>
                </a:solidFill>
                <a:latin typeface="inherit"/>
              </a:rPr>
              <a:t> </a:t>
            </a:r>
            <a:r>
              <a:rPr lang="it-IT" altLang="it-IT" dirty="0" err="1">
                <a:solidFill>
                  <a:srgbClr val="202124"/>
                </a:solidFill>
                <a:latin typeface="inherit"/>
              </a:rPr>
              <a:t>associated</a:t>
            </a:r>
            <a:r>
              <a:rPr lang="it-IT" altLang="it-IT" dirty="0">
                <a:solidFill>
                  <a:srgbClr val="202124"/>
                </a:solidFill>
                <a:latin typeface="inherit"/>
              </a:rPr>
              <a:t> with the Corleonesi mafia clan. </a:t>
            </a:r>
            <a:r>
              <a:rPr lang="it-IT" altLang="it-IT" dirty="0" err="1">
                <a:solidFill>
                  <a:srgbClr val="202124"/>
                </a:solidFill>
                <a:latin typeface="inherit"/>
              </a:rPr>
              <a:t>As</a:t>
            </a:r>
            <a:r>
              <a:rPr lang="it-IT" altLang="it-IT" dirty="0">
                <a:solidFill>
                  <a:srgbClr val="202124"/>
                </a:solidFill>
                <a:latin typeface="inherit"/>
              </a:rPr>
              <a:t> a </a:t>
            </a:r>
            <a:r>
              <a:rPr lang="it-IT" altLang="it-IT" dirty="0" err="1">
                <a:solidFill>
                  <a:srgbClr val="202124"/>
                </a:solidFill>
                <a:latin typeface="inherit"/>
              </a:rPr>
              <a:t>response</a:t>
            </a:r>
            <a:r>
              <a:rPr lang="it-IT" altLang="it-IT" dirty="0">
                <a:solidFill>
                  <a:srgbClr val="202124"/>
                </a:solidFill>
                <a:latin typeface="inherit"/>
              </a:rPr>
              <a:t>, the Corleone community, </a:t>
            </a:r>
            <a:r>
              <a:rPr lang="it-IT" altLang="it-IT" dirty="0" err="1">
                <a:solidFill>
                  <a:srgbClr val="202124"/>
                </a:solidFill>
                <a:latin typeface="inherit"/>
              </a:rPr>
              <a:t>since</a:t>
            </a:r>
            <a:r>
              <a:rPr lang="it-IT" altLang="it-IT" dirty="0">
                <a:solidFill>
                  <a:srgbClr val="202124"/>
                </a:solidFill>
                <a:latin typeface="inherit"/>
              </a:rPr>
              <a:t> the </a:t>
            </a:r>
            <a:r>
              <a:rPr lang="it-IT" altLang="it-IT" dirty="0" err="1">
                <a:solidFill>
                  <a:srgbClr val="202124"/>
                </a:solidFill>
                <a:latin typeface="inherit"/>
              </a:rPr>
              <a:t>nineties</a:t>
            </a:r>
            <a:r>
              <a:rPr lang="it-IT" altLang="it-IT" dirty="0">
                <a:solidFill>
                  <a:srgbClr val="202124"/>
                </a:solidFill>
                <a:latin typeface="inherit"/>
              </a:rPr>
              <a:t>, </a:t>
            </a:r>
            <a:r>
              <a:rPr lang="it-IT" altLang="it-IT" dirty="0" err="1">
                <a:solidFill>
                  <a:srgbClr val="202124"/>
                </a:solidFill>
                <a:latin typeface="inherit"/>
              </a:rPr>
              <a:t>has</a:t>
            </a:r>
            <a:r>
              <a:rPr lang="it-IT" altLang="it-IT" dirty="0">
                <a:solidFill>
                  <a:srgbClr val="202124"/>
                </a:solidFill>
                <a:latin typeface="inherit"/>
              </a:rPr>
              <a:t> </a:t>
            </a:r>
            <a:r>
              <a:rPr lang="it-IT" altLang="it-IT" dirty="0" err="1">
                <a:solidFill>
                  <a:srgbClr val="202124"/>
                </a:solidFill>
                <a:latin typeface="inherit"/>
              </a:rPr>
              <a:t>launched</a:t>
            </a:r>
            <a:r>
              <a:rPr lang="it-IT" altLang="it-IT" dirty="0">
                <a:solidFill>
                  <a:srgbClr val="202124"/>
                </a:solidFill>
                <a:latin typeface="inherit"/>
              </a:rPr>
              <a:t> </a:t>
            </a:r>
            <a:r>
              <a:rPr lang="it-IT" altLang="it-IT" dirty="0" err="1">
                <a:solidFill>
                  <a:srgbClr val="202124"/>
                </a:solidFill>
                <a:latin typeface="inherit"/>
              </a:rPr>
              <a:t>programs</a:t>
            </a:r>
            <a:r>
              <a:rPr lang="it-IT" altLang="it-IT" dirty="0">
                <a:solidFill>
                  <a:srgbClr val="202124"/>
                </a:solidFill>
                <a:latin typeface="inherit"/>
              </a:rPr>
              <a:t> and projects </a:t>
            </a:r>
            <a:r>
              <a:rPr lang="it-IT" altLang="it-IT" dirty="0" err="1">
                <a:solidFill>
                  <a:srgbClr val="202124"/>
                </a:solidFill>
                <a:latin typeface="inherit"/>
              </a:rPr>
              <a:t>that</a:t>
            </a:r>
            <a:r>
              <a:rPr lang="it-IT" altLang="it-IT" dirty="0">
                <a:solidFill>
                  <a:srgbClr val="202124"/>
                </a:solidFill>
                <a:latin typeface="inherit"/>
              </a:rPr>
              <a:t> are </a:t>
            </a:r>
            <a:r>
              <a:rPr lang="it-IT" altLang="it-IT" dirty="0" err="1">
                <a:solidFill>
                  <a:srgbClr val="202124"/>
                </a:solidFill>
                <a:latin typeface="inherit"/>
              </a:rPr>
              <a:t>such</a:t>
            </a:r>
            <a:r>
              <a:rPr lang="it-IT" altLang="it-IT" dirty="0">
                <a:solidFill>
                  <a:srgbClr val="202124"/>
                </a:solidFill>
                <a:latin typeface="inherit"/>
              </a:rPr>
              <a:t> </a:t>
            </a:r>
            <a:r>
              <a:rPr lang="it-IT" altLang="it-IT" dirty="0" err="1">
                <a:solidFill>
                  <a:srgbClr val="202124"/>
                </a:solidFill>
                <a:latin typeface="inherit"/>
              </a:rPr>
              <a:t>as</a:t>
            </a:r>
            <a:r>
              <a:rPr lang="it-IT" altLang="it-IT" dirty="0">
                <a:solidFill>
                  <a:srgbClr val="202124"/>
                </a:solidFill>
                <a:latin typeface="inherit"/>
              </a:rPr>
              <a:t> to be an </a:t>
            </a:r>
            <a:r>
              <a:rPr lang="it-IT" altLang="it-IT" dirty="0" err="1">
                <a:solidFill>
                  <a:srgbClr val="202124"/>
                </a:solidFill>
                <a:latin typeface="inherit"/>
              </a:rPr>
              <a:t>example</a:t>
            </a:r>
            <a:r>
              <a:rPr lang="it-IT" altLang="it-IT" dirty="0">
                <a:solidFill>
                  <a:srgbClr val="202124"/>
                </a:solidFill>
                <a:latin typeface="inherit"/>
              </a:rPr>
              <a:t> of </a:t>
            </a:r>
            <a:r>
              <a:rPr lang="it-IT" altLang="it-IT" dirty="0" err="1">
                <a:solidFill>
                  <a:srgbClr val="202124"/>
                </a:solidFill>
                <a:latin typeface="inherit"/>
              </a:rPr>
              <a:t>spontaneous</a:t>
            </a:r>
            <a:r>
              <a:rPr lang="it-IT" altLang="it-IT" dirty="0">
                <a:solidFill>
                  <a:srgbClr val="202124"/>
                </a:solidFill>
                <a:latin typeface="inherit"/>
              </a:rPr>
              <a:t> </a:t>
            </a:r>
            <a:r>
              <a:rPr lang="it-IT" altLang="it-IT" dirty="0" err="1">
                <a:solidFill>
                  <a:srgbClr val="202124"/>
                </a:solidFill>
                <a:latin typeface="inherit"/>
              </a:rPr>
              <a:t>territorial</a:t>
            </a:r>
            <a:r>
              <a:rPr lang="it-IT" altLang="it-IT" dirty="0">
                <a:solidFill>
                  <a:srgbClr val="202124"/>
                </a:solidFill>
                <a:latin typeface="inherit"/>
              </a:rPr>
              <a:t> marketing. </a:t>
            </a:r>
            <a:endParaRPr lang="it-IT" dirty="0"/>
          </a:p>
        </p:txBody>
      </p:sp>
      <p:sp>
        <p:nvSpPr>
          <p:cNvPr id="4" name="Rettangolo 3">
            <a:extLst>
              <a:ext uri="{FF2B5EF4-FFF2-40B4-BE49-F238E27FC236}">
                <a16:creationId xmlns:a16="http://schemas.microsoft.com/office/drawing/2014/main" id="{FAC1CDEE-DEC8-4052-BAFE-75233AB8EAF1}"/>
              </a:ext>
            </a:extLst>
          </p:cNvPr>
          <p:cNvSpPr/>
          <p:nvPr/>
        </p:nvSpPr>
        <p:spPr>
          <a:xfrm>
            <a:off x="5295900" y="743455"/>
            <a:ext cx="6468284" cy="1754326"/>
          </a:xfrm>
          <a:prstGeom prst="rect">
            <a:avLst/>
          </a:prstGeom>
          <a:solidFill>
            <a:schemeClr val="bg1">
              <a:lumMod val="65000"/>
            </a:schemeClr>
          </a:solidFill>
        </p:spPr>
        <p:txBody>
          <a:bodyPr wrap="square">
            <a:spAutoFit/>
          </a:bodyPr>
          <a:lstStyle/>
          <a:p>
            <a:pPr algn="just"/>
            <a:r>
              <a:rPr lang="it-IT" dirty="0" err="1"/>
              <a:t>When</a:t>
            </a:r>
            <a:r>
              <a:rPr lang="it-IT" dirty="0"/>
              <a:t> </a:t>
            </a:r>
            <a:r>
              <a:rPr lang="it-IT" dirty="0" err="1"/>
              <a:t>you</a:t>
            </a:r>
            <a:r>
              <a:rPr lang="it-IT" dirty="0"/>
              <a:t> </a:t>
            </a:r>
            <a:r>
              <a:rPr lang="it-IT" dirty="0" err="1"/>
              <a:t>tell</a:t>
            </a:r>
            <a:r>
              <a:rPr lang="it-IT" dirty="0"/>
              <a:t> </a:t>
            </a:r>
            <a:r>
              <a:rPr lang="it-IT" dirty="0" err="1"/>
              <a:t>about</a:t>
            </a:r>
            <a:r>
              <a:rPr lang="it-IT" dirty="0"/>
              <a:t> Corleone, </a:t>
            </a:r>
            <a:r>
              <a:rPr lang="it-IT" dirty="0" err="1"/>
              <a:t>unfortunately</a:t>
            </a:r>
            <a:r>
              <a:rPr lang="it-IT" dirty="0"/>
              <a:t>, associate </a:t>
            </a:r>
            <a:r>
              <a:rPr lang="it-IT" dirty="0" err="1"/>
              <a:t>this</a:t>
            </a:r>
            <a:r>
              <a:rPr lang="it-IT" dirty="0"/>
              <a:t> name to a </a:t>
            </a:r>
            <a:r>
              <a:rPr lang="it-IT" dirty="0" err="1"/>
              <a:t>mafia’s</a:t>
            </a:r>
            <a:r>
              <a:rPr lang="it-IT" dirty="0"/>
              <a:t> </a:t>
            </a:r>
            <a:r>
              <a:rPr lang="it-IT" dirty="0" err="1"/>
              <a:t>imagery</a:t>
            </a:r>
            <a:r>
              <a:rPr lang="it-IT" dirty="0"/>
              <a:t>, to </a:t>
            </a:r>
            <a:r>
              <a:rPr lang="it-IT" dirty="0" err="1"/>
              <a:t>faces</a:t>
            </a:r>
            <a:r>
              <a:rPr lang="it-IT" dirty="0"/>
              <a:t> </a:t>
            </a:r>
            <a:r>
              <a:rPr lang="it-IT" dirty="0" err="1"/>
              <a:t>brutalized</a:t>
            </a:r>
            <a:r>
              <a:rPr lang="it-IT" dirty="0"/>
              <a:t> by </a:t>
            </a:r>
            <a:r>
              <a:rPr lang="it-IT" dirty="0" err="1"/>
              <a:t>pain</a:t>
            </a:r>
            <a:r>
              <a:rPr lang="it-IT" dirty="0"/>
              <a:t> and </a:t>
            </a:r>
            <a:r>
              <a:rPr lang="it-IT" dirty="0" err="1"/>
              <a:t>contempt</a:t>
            </a:r>
            <a:r>
              <a:rPr lang="it-IT" dirty="0"/>
              <a:t> and to «coppole» (</a:t>
            </a:r>
            <a:r>
              <a:rPr lang="it-IT" dirty="0" err="1"/>
              <a:t>flat</a:t>
            </a:r>
            <a:r>
              <a:rPr lang="it-IT" dirty="0"/>
              <a:t> </a:t>
            </a:r>
            <a:r>
              <a:rPr lang="it-IT" dirty="0" err="1"/>
              <a:t>caps</a:t>
            </a:r>
            <a:r>
              <a:rPr lang="it-IT" dirty="0"/>
              <a:t>). </a:t>
            </a:r>
            <a:r>
              <a:rPr lang="it-IT" dirty="0" err="1"/>
              <a:t>If</a:t>
            </a:r>
            <a:r>
              <a:rPr lang="it-IT" dirty="0"/>
              <a:t> </a:t>
            </a:r>
            <a:r>
              <a:rPr lang="it-IT" dirty="0" err="1"/>
              <a:t>you</a:t>
            </a:r>
            <a:r>
              <a:rPr lang="it-IT" dirty="0"/>
              <a:t> know Corleone  and </a:t>
            </a:r>
            <a:r>
              <a:rPr lang="it-IT" dirty="0" err="1"/>
              <a:t>you</a:t>
            </a:r>
            <a:r>
              <a:rPr lang="it-IT" dirty="0"/>
              <a:t> </a:t>
            </a:r>
            <a:r>
              <a:rPr lang="it-IT" dirty="0" err="1"/>
              <a:t>aren’t</a:t>
            </a:r>
            <a:r>
              <a:rPr lang="it-IT" dirty="0"/>
              <a:t> from </a:t>
            </a:r>
            <a:r>
              <a:rPr lang="it-IT" dirty="0" err="1"/>
              <a:t>Sicily</a:t>
            </a:r>
            <a:r>
              <a:rPr lang="it-IT" dirty="0"/>
              <a:t>, </a:t>
            </a:r>
            <a:r>
              <a:rPr lang="it-IT" dirty="0" err="1"/>
              <a:t>it</a:t>
            </a:r>
            <a:r>
              <a:rPr lang="it-IT" dirty="0"/>
              <a:t> </a:t>
            </a:r>
            <a:r>
              <a:rPr lang="it-IT" dirty="0" err="1"/>
              <a:t>is</a:t>
            </a:r>
            <a:r>
              <a:rPr lang="it-IT" dirty="0"/>
              <a:t> </a:t>
            </a:r>
            <a:r>
              <a:rPr lang="it-IT" dirty="0" err="1"/>
              <a:t>because</a:t>
            </a:r>
            <a:r>
              <a:rPr lang="it-IT" dirty="0"/>
              <a:t> </a:t>
            </a:r>
            <a:r>
              <a:rPr lang="it-IT" dirty="0" err="1"/>
              <a:t>you</a:t>
            </a:r>
            <a:r>
              <a:rPr lang="it-IT" dirty="0"/>
              <a:t> </a:t>
            </a:r>
            <a:r>
              <a:rPr lang="it-IT" dirty="0" err="1"/>
              <a:t>have</a:t>
            </a:r>
            <a:r>
              <a:rPr lang="it-IT" dirty="0"/>
              <a:t> </a:t>
            </a:r>
            <a:r>
              <a:rPr lang="it-IT" dirty="0" err="1"/>
              <a:t>inherited</a:t>
            </a:r>
            <a:r>
              <a:rPr lang="it-IT" dirty="0"/>
              <a:t> </a:t>
            </a:r>
            <a:r>
              <a:rPr lang="it-IT" dirty="0" err="1"/>
              <a:t>it</a:t>
            </a:r>
            <a:r>
              <a:rPr lang="it-IT" dirty="0"/>
              <a:t> from Don Vito Corleone, the boss of «The </a:t>
            </a:r>
            <a:r>
              <a:rPr lang="it-IT" dirty="0" err="1"/>
              <a:t>Godfather</a:t>
            </a:r>
            <a:r>
              <a:rPr lang="it-IT" dirty="0"/>
              <a:t>». </a:t>
            </a:r>
            <a:r>
              <a:rPr lang="it-IT" dirty="0" err="1"/>
              <a:t>It</a:t>
            </a:r>
            <a:r>
              <a:rPr lang="it-IT" dirty="0"/>
              <a:t> </a:t>
            </a:r>
            <a:r>
              <a:rPr lang="it-IT" dirty="0" err="1"/>
              <a:t>is</a:t>
            </a:r>
            <a:r>
              <a:rPr lang="it-IT" dirty="0"/>
              <a:t> </a:t>
            </a:r>
            <a:r>
              <a:rPr lang="it-IT" dirty="0" err="1"/>
              <a:t>important</a:t>
            </a:r>
            <a:r>
              <a:rPr lang="it-IT" dirty="0"/>
              <a:t> change </a:t>
            </a:r>
            <a:r>
              <a:rPr lang="it-IT" dirty="0" err="1"/>
              <a:t>your</a:t>
            </a:r>
            <a:r>
              <a:rPr lang="it-IT" dirty="0"/>
              <a:t> mind, </a:t>
            </a:r>
            <a:r>
              <a:rPr lang="it-IT" dirty="0" err="1"/>
              <a:t>dismantle</a:t>
            </a:r>
            <a:r>
              <a:rPr lang="it-IT" dirty="0"/>
              <a:t> a </a:t>
            </a:r>
            <a:r>
              <a:rPr lang="it-IT" dirty="0" err="1"/>
              <a:t>myth</a:t>
            </a:r>
            <a:r>
              <a:rPr lang="it-IT" dirty="0"/>
              <a:t> </a:t>
            </a:r>
            <a:r>
              <a:rPr lang="it-IT" dirty="0" err="1"/>
              <a:t>created</a:t>
            </a:r>
            <a:r>
              <a:rPr lang="it-IT" dirty="0"/>
              <a:t> by the media. </a:t>
            </a:r>
          </a:p>
        </p:txBody>
      </p:sp>
      <p:sp>
        <p:nvSpPr>
          <p:cNvPr id="5" name="Rettangolo 4">
            <a:extLst>
              <a:ext uri="{FF2B5EF4-FFF2-40B4-BE49-F238E27FC236}">
                <a16:creationId xmlns:a16="http://schemas.microsoft.com/office/drawing/2014/main" id="{2D9F203A-5E96-45FD-9D5B-D3E52CB170F6}"/>
              </a:ext>
            </a:extLst>
          </p:cNvPr>
          <p:cNvSpPr/>
          <p:nvPr/>
        </p:nvSpPr>
        <p:spPr>
          <a:xfrm>
            <a:off x="490673" y="1049741"/>
            <a:ext cx="4152419" cy="769441"/>
          </a:xfrm>
          <a:prstGeom prst="rect">
            <a:avLst/>
          </a:prstGeom>
          <a:noFill/>
        </p:spPr>
        <p:txBody>
          <a:bodyPr wrap="none" lIns="91440" tIns="45720" rIns="91440" bIns="45720">
            <a:spAutoFit/>
          </a:bodyPr>
          <a:lstStyle/>
          <a:p>
            <a:pPr algn="ctr"/>
            <a:r>
              <a:rPr lang="it-IT" sz="4400" dirty="0">
                <a:ln w="0"/>
                <a:solidFill>
                  <a:schemeClr val="bg2">
                    <a:lumMod val="50000"/>
                  </a:schemeClr>
                </a:solidFill>
                <a:effectLst>
                  <a:outerShdw blurRad="38100" dist="25400" dir="5400000" algn="ctr" rotWithShape="0">
                    <a:srgbClr val="6E747A">
                      <a:alpha val="43000"/>
                    </a:srgbClr>
                  </a:outerShdw>
                </a:effectLst>
                <a:latin typeface="Verdana" panose="020B0604030504040204" pitchFamily="34" charset="0"/>
                <a:ea typeface="Verdana" panose="020B0604030504040204" pitchFamily="34" charset="0"/>
              </a:rPr>
              <a:t>Town of mafia</a:t>
            </a:r>
            <a:endParaRPr lang="it-IT" sz="4400" b="0" cap="none" spc="0" dirty="0">
              <a:ln w="0"/>
              <a:solidFill>
                <a:schemeClr val="bg2">
                  <a:lumMod val="50000"/>
                </a:schemeClr>
              </a:solidFill>
              <a:effectLst>
                <a:outerShdw blurRad="38100" dist="25400" dir="5400000" algn="ctr" rotWithShape="0">
                  <a:srgbClr val="6E747A">
                    <a:alpha val="43000"/>
                  </a:srgbClr>
                </a:outerShdw>
              </a:effectLst>
              <a:latin typeface="Verdana" panose="020B0604030504040204" pitchFamily="34" charset="0"/>
              <a:ea typeface="Verdana" panose="020B0604030504040204" pitchFamily="34" charset="0"/>
            </a:endParaRPr>
          </a:p>
        </p:txBody>
      </p:sp>
      <p:sp>
        <p:nvSpPr>
          <p:cNvPr id="6" name="Rettangolo 5">
            <a:extLst>
              <a:ext uri="{FF2B5EF4-FFF2-40B4-BE49-F238E27FC236}">
                <a16:creationId xmlns:a16="http://schemas.microsoft.com/office/drawing/2014/main" id="{C97B6F69-5E43-4F18-8209-D57E4AA5E90A}"/>
              </a:ext>
            </a:extLst>
          </p:cNvPr>
          <p:cNvSpPr/>
          <p:nvPr/>
        </p:nvSpPr>
        <p:spPr>
          <a:xfrm>
            <a:off x="257211" y="3841555"/>
            <a:ext cx="4619341" cy="769441"/>
          </a:xfrm>
          <a:prstGeom prst="rect">
            <a:avLst/>
          </a:prstGeom>
          <a:noFill/>
        </p:spPr>
        <p:txBody>
          <a:bodyPr wrap="none" lIns="91440" tIns="45720" rIns="91440" bIns="45720">
            <a:spAutoFit/>
          </a:bodyPr>
          <a:lstStyle/>
          <a:p>
            <a:pPr algn="ctr"/>
            <a:r>
              <a:rPr lang="it-IT" sz="4400" dirty="0">
                <a:ln w="0"/>
                <a:solidFill>
                  <a:srgbClr val="65C040"/>
                </a:solidFill>
                <a:effectLst>
                  <a:outerShdw blurRad="38100" dist="25400" dir="5400000" algn="ctr" rotWithShape="0">
                    <a:srgbClr val="6E747A">
                      <a:alpha val="43000"/>
                    </a:srgbClr>
                  </a:outerShdw>
                </a:effectLst>
                <a:latin typeface="Verdana" panose="020B0604030504040204" pitchFamily="34" charset="0"/>
                <a:ea typeface="Verdana" panose="020B0604030504040204" pitchFamily="34" charset="0"/>
              </a:rPr>
              <a:t>Town of </a:t>
            </a:r>
            <a:r>
              <a:rPr lang="it-IT" sz="4400" dirty="0" err="1">
                <a:ln w="0"/>
                <a:solidFill>
                  <a:srgbClr val="65C040"/>
                </a:solidFill>
                <a:effectLst>
                  <a:outerShdw blurRad="38100" dist="25400" dir="5400000" algn="ctr" rotWithShape="0">
                    <a:srgbClr val="6E747A">
                      <a:alpha val="43000"/>
                    </a:srgbClr>
                  </a:outerShdw>
                </a:effectLst>
                <a:latin typeface="Verdana" panose="020B0604030504040204" pitchFamily="34" charset="0"/>
                <a:ea typeface="Verdana" panose="020B0604030504040204" pitchFamily="34" charset="0"/>
              </a:rPr>
              <a:t>legality</a:t>
            </a:r>
            <a:endParaRPr lang="it-IT" sz="4400" b="0" cap="none" spc="0" dirty="0">
              <a:ln w="0"/>
              <a:solidFill>
                <a:srgbClr val="65C040"/>
              </a:solidFill>
              <a:effectLst>
                <a:outerShdw blurRad="38100" dist="25400" dir="5400000" algn="ctr" rotWithShape="0">
                  <a:srgbClr val="6E747A">
                    <a:alpha val="43000"/>
                  </a:srgbClr>
                </a:outerShdw>
              </a:effectLst>
              <a:latin typeface="Verdana" panose="020B0604030504040204" pitchFamily="34" charset="0"/>
              <a:ea typeface="Verdana" panose="020B0604030504040204" pitchFamily="34" charset="0"/>
            </a:endParaRPr>
          </a:p>
        </p:txBody>
      </p:sp>
      <p:sp>
        <p:nvSpPr>
          <p:cNvPr id="7" name="Freccia in giù 6">
            <a:extLst>
              <a:ext uri="{FF2B5EF4-FFF2-40B4-BE49-F238E27FC236}">
                <a16:creationId xmlns:a16="http://schemas.microsoft.com/office/drawing/2014/main" id="{65DE5ED0-0A82-4FC2-8718-08A7042C569B}"/>
              </a:ext>
            </a:extLst>
          </p:cNvPr>
          <p:cNvSpPr/>
          <p:nvPr/>
        </p:nvSpPr>
        <p:spPr>
          <a:xfrm>
            <a:off x="2252556" y="2466929"/>
            <a:ext cx="628650" cy="769441"/>
          </a:xfrm>
          <a:prstGeom prst="downArrow">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highlight>
                <a:srgbClr val="FFFF00"/>
              </a:highlight>
            </a:endParaRPr>
          </a:p>
        </p:txBody>
      </p:sp>
    </p:spTree>
    <p:extLst>
      <p:ext uri="{BB962C8B-B14F-4D97-AF65-F5344CB8AC3E}">
        <p14:creationId xmlns:p14="http://schemas.microsoft.com/office/powerpoint/2010/main" val="14400110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FF0000"/>
        </a:solidFill>
        <a:effectLst/>
      </p:bgPr>
    </p:bg>
    <p:spTree>
      <p:nvGrpSpPr>
        <p:cNvPr id="1" name=""/>
        <p:cNvGrpSpPr/>
        <p:nvPr/>
      </p:nvGrpSpPr>
      <p:grpSpPr>
        <a:xfrm>
          <a:off x="0" y="0"/>
          <a:ext cx="0" cy="0"/>
          <a:chOff x="0" y="0"/>
          <a:chExt cx="0" cy="0"/>
        </a:xfrm>
      </p:grpSpPr>
      <p:sp>
        <p:nvSpPr>
          <p:cNvPr id="3" name="Rettangolo 2">
            <a:extLst>
              <a:ext uri="{FF2B5EF4-FFF2-40B4-BE49-F238E27FC236}">
                <a16:creationId xmlns:a16="http://schemas.microsoft.com/office/drawing/2014/main" id="{7621E700-7BC7-4B9E-8C0A-E0B2FDACD6BE}"/>
              </a:ext>
            </a:extLst>
          </p:cNvPr>
          <p:cNvSpPr/>
          <p:nvPr/>
        </p:nvSpPr>
        <p:spPr>
          <a:xfrm>
            <a:off x="1125970" y="1651148"/>
            <a:ext cx="4840720" cy="3046988"/>
          </a:xfrm>
          <a:prstGeom prst="rect">
            <a:avLst/>
          </a:prstGeom>
        </p:spPr>
        <p:txBody>
          <a:bodyPr wrap="square">
            <a:spAutoFit/>
          </a:bodyPr>
          <a:lstStyle/>
          <a:p>
            <a:pPr algn="just"/>
            <a:r>
              <a:rPr lang="it-IT" altLang="it-IT" sz="1600" dirty="0">
                <a:solidFill>
                  <a:srgbClr val="202124"/>
                </a:solidFill>
                <a:latin typeface="Verdana" panose="020B0604030504040204" pitchFamily="34" charset="0"/>
                <a:ea typeface="Verdana" panose="020B0604030504040204" pitchFamily="34" charset="0"/>
              </a:rPr>
              <a:t>His fame </a:t>
            </a:r>
            <a:r>
              <a:rPr lang="it-IT" altLang="it-IT" sz="1600" dirty="0" err="1">
                <a:solidFill>
                  <a:srgbClr val="202124"/>
                </a:solidFill>
                <a:latin typeface="Verdana" panose="020B0604030504040204" pitchFamily="34" charset="0"/>
                <a:ea typeface="Verdana" panose="020B0604030504040204" pitchFamily="34" charset="0"/>
              </a:rPr>
              <a:t>began</a:t>
            </a:r>
            <a:r>
              <a:rPr lang="it-IT" altLang="it-IT" sz="1600" dirty="0">
                <a:solidFill>
                  <a:srgbClr val="202124"/>
                </a:solidFill>
                <a:latin typeface="Verdana" panose="020B0604030504040204" pitchFamily="34" charset="0"/>
                <a:ea typeface="Verdana" panose="020B0604030504040204" pitchFamily="34" charset="0"/>
              </a:rPr>
              <a:t> </a:t>
            </a:r>
            <a:r>
              <a:rPr lang="it-IT" altLang="it-IT" sz="1600" dirty="0" err="1">
                <a:solidFill>
                  <a:srgbClr val="202124"/>
                </a:solidFill>
                <a:latin typeface="Verdana" panose="020B0604030504040204" pitchFamily="34" charset="0"/>
                <a:ea typeface="Verdana" panose="020B0604030504040204" pitchFamily="34" charset="0"/>
              </a:rPr>
              <a:t>when</a:t>
            </a:r>
            <a:r>
              <a:rPr lang="it-IT" altLang="it-IT" sz="1600" dirty="0">
                <a:solidFill>
                  <a:srgbClr val="202124"/>
                </a:solidFill>
                <a:latin typeface="Verdana" panose="020B0604030504040204" pitchFamily="34" charset="0"/>
                <a:ea typeface="Verdana" panose="020B0604030504040204" pitchFamily="34" charset="0"/>
              </a:rPr>
              <a:t> </a:t>
            </a:r>
            <a:r>
              <a:rPr lang="it-IT" altLang="it-IT" sz="1600" dirty="0" err="1">
                <a:solidFill>
                  <a:srgbClr val="202124"/>
                </a:solidFill>
                <a:latin typeface="Verdana" panose="020B0604030504040204" pitchFamily="34" charset="0"/>
                <a:ea typeface="Verdana" panose="020B0604030504040204" pitchFamily="34" charset="0"/>
              </a:rPr>
              <a:t>his</a:t>
            </a:r>
            <a:r>
              <a:rPr lang="it-IT" altLang="it-IT" sz="1600" dirty="0">
                <a:solidFill>
                  <a:srgbClr val="202124"/>
                </a:solidFill>
                <a:latin typeface="Verdana" panose="020B0604030504040204" pitchFamily="34" charset="0"/>
                <a:ea typeface="Verdana" panose="020B0604030504040204" pitchFamily="34" charset="0"/>
              </a:rPr>
              <a:t> name </a:t>
            </a:r>
            <a:r>
              <a:rPr lang="it-IT" altLang="it-IT" sz="1600" dirty="0" err="1">
                <a:solidFill>
                  <a:srgbClr val="202124"/>
                </a:solidFill>
                <a:latin typeface="Verdana" panose="020B0604030504040204" pitchFamily="34" charset="0"/>
                <a:ea typeface="Verdana" panose="020B0604030504040204" pitchFamily="34" charset="0"/>
              </a:rPr>
              <a:t>was</a:t>
            </a:r>
            <a:r>
              <a:rPr lang="it-IT" altLang="it-IT" sz="1600" dirty="0">
                <a:solidFill>
                  <a:srgbClr val="202124"/>
                </a:solidFill>
                <a:latin typeface="Verdana" panose="020B0604030504040204" pitchFamily="34" charset="0"/>
                <a:ea typeface="Verdana" panose="020B0604030504040204" pitchFamily="34" charset="0"/>
              </a:rPr>
              <a:t> </a:t>
            </a:r>
            <a:r>
              <a:rPr lang="it-IT" altLang="it-IT" sz="1600" dirty="0" err="1">
                <a:solidFill>
                  <a:srgbClr val="202124"/>
                </a:solidFill>
                <a:latin typeface="Verdana" panose="020B0604030504040204" pitchFamily="34" charset="0"/>
                <a:ea typeface="Verdana" panose="020B0604030504040204" pitchFamily="34" charset="0"/>
              </a:rPr>
              <a:t>linked</a:t>
            </a:r>
            <a:r>
              <a:rPr lang="it-IT" altLang="it-IT" sz="1600" dirty="0">
                <a:solidFill>
                  <a:srgbClr val="202124"/>
                </a:solidFill>
                <a:latin typeface="Verdana" panose="020B0604030504040204" pitchFamily="34" charset="0"/>
                <a:ea typeface="Verdana" panose="020B0604030504040204" pitchFamily="34" charset="0"/>
              </a:rPr>
              <a:t> to the mafia family in the saga of the "</a:t>
            </a:r>
            <a:r>
              <a:rPr lang="it-IT" altLang="it-IT" sz="1600" dirty="0" err="1">
                <a:solidFill>
                  <a:srgbClr val="202124"/>
                </a:solidFill>
                <a:latin typeface="Verdana" panose="020B0604030504040204" pitchFamily="34" charset="0"/>
                <a:ea typeface="Verdana" panose="020B0604030504040204" pitchFamily="34" charset="0"/>
              </a:rPr>
              <a:t>Godfather</a:t>
            </a:r>
            <a:r>
              <a:rPr lang="it-IT" altLang="it-IT" sz="1600" dirty="0">
                <a:solidFill>
                  <a:srgbClr val="202124"/>
                </a:solidFill>
                <a:latin typeface="Verdana" panose="020B0604030504040204" pitchFamily="34" charset="0"/>
                <a:ea typeface="Verdana" panose="020B0604030504040204" pitchFamily="34" charset="0"/>
              </a:rPr>
              <a:t>" American </a:t>
            </a:r>
            <a:r>
              <a:rPr lang="it-IT" altLang="it-IT" sz="1600" dirty="0" err="1">
                <a:solidFill>
                  <a:srgbClr val="202124"/>
                </a:solidFill>
                <a:latin typeface="Verdana" panose="020B0604030504040204" pitchFamily="34" charset="0"/>
                <a:ea typeface="Verdana" panose="020B0604030504040204" pitchFamily="34" charset="0"/>
              </a:rPr>
              <a:t>films</a:t>
            </a:r>
            <a:r>
              <a:rPr lang="it-IT" altLang="it-IT" sz="1600" dirty="0">
                <a:solidFill>
                  <a:srgbClr val="202124"/>
                </a:solidFill>
                <a:latin typeface="Verdana" panose="020B0604030504040204" pitchFamily="34" charset="0"/>
                <a:ea typeface="Verdana" panose="020B0604030504040204" pitchFamily="34" charset="0"/>
              </a:rPr>
              <a:t>. In reality, the Corleone family </a:t>
            </a:r>
            <a:r>
              <a:rPr lang="it-IT" altLang="it-IT" sz="1600" dirty="0" err="1">
                <a:solidFill>
                  <a:srgbClr val="202124"/>
                </a:solidFill>
                <a:latin typeface="Verdana" panose="020B0604030504040204" pitchFamily="34" charset="0"/>
                <a:ea typeface="Verdana" panose="020B0604030504040204" pitchFamily="34" charset="0"/>
              </a:rPr>
              <a:t>does</a:t>
            </a:r>
            <a:r>
              <a:rPr lang="it-IT" altLang="it-IT" sz="1600" dirty="0">
                <a:solidFill>
                  <a:srgbClr val="202124"/>
                </a:solidFill>
                <a:latin typeface="Verdana" panose="020B0604030504040204" pitchFamily="34" charset="0"/>
                <a:ea typeface="Verdana" panose="020B0604030504040204" pitchFamily="34" charset="0"/>
              </a:rPr>
              <a:t> </a:t>
            </a:r>
            <a:r>
              <a:rPr lang="it-IT" altLang="it-IT" sz="1600" dirty="0" err="1">
                <a:solidFill>
                  <a:srgbClr val="202124"/>
                </a:solidFill>
                <a:latin typeface="Verdana" panose="020B0604030504040204" pitchFamily="34" charset="0"/>
                <a:ea typeface="Verdana" panose="020B0604030504040204" pitchFamily="34" charset="0"/>
              </a:rPr>
              <a:t>not</a:t>
            </a:r>
            <a:r>
              <a:rPr lang="it-IT" altLang="it-IT" sz="1600" dirty="0">
                <a:solidFill>
                  <a:srgbClr val="202124"/>
                </a:solidFill>
                <a:latin typeface="Verdana" panose="020B0604030504040204" pitchFamily="34" charset="0"/>
                <a:ea typeface="Verdana" panose="020B0604030504040204" pitchFamily="34" charset="0"/>
              </a:rPr>
              <a:t> </a:t>
            </a:r>
            <a:r>
              <a:rPr lang="it-IT" altLang="it-IT" sz="1600" dirty="0" err="1">
                <a:solidFill>
                  <a:srgbClr val="202124"/>
                </a:solidFill>
                <a:latin typeface="Verdana" panose="020B0604030504040204" pitchFamily="34" charset="0"/>
                <a:ea typeface="Verdana" panose="020B0604030504040204" pitchFamily="34" charset="0"/>
              </a:rPr>
              <a:t>exist</a:t>
            </a:r>
            <a:r>
              <a:rPr lang="it-IT" altLang="it-IT" sz="1600" dirty="0">
                <a:solidFill>
                  <a:srgbClr val="202124"/>
                </a:solidFill>
                <a:latin typeface="Verdana" panose="020B0604030504040204" pitchFamily="34" charset="0"/>
                <a:ea typeface="Verdana" panose="020B0604030504040204" pitchFamily="34" charset="0"/>
              </a:rPr>
              <a:t>, </a:t>
            </a:r>
            <a:r>
              <a:rPr lang="it-IT" altLang="it-IT" sz="1600" dirty="0" err="1">
                <a:solidFill>
                  <a:srgbClr val="202124"/>
                </a:solidFill>
                <a:latin typeface="Verdana" panose="020B0604030504040204" pitchFamily="34" charset="0"/>
                <a:ea typeface="Verdana" panose="020B0604030504040204" pitchFamily="34" charset="0"/>
              </a:rPr>
              <a:t>it</a:t>
            </a:r>
            <a:r>
              <a:rPr lang="it-IT" altLang="it-IT" sz="1600" dirty="0">
                <a:solidFill>
                  <a:srgbClr val="202124"/>
                </a:solidFill>
                <a:latin typeface="Verdana" panose="020B0604030504040204" pitchFamily="34" charset="0"/>
                <a:ea typeface="Verdana" panose="020B0604030504040204" pitchFamily="34" charset="0"/>
              </a:rPr>
              <a:t> </a:t>
            </a:r>
            <a:r>
              <a:rPr lang="it-IT" altLang="it-IT" sz="1600" dirty="0" err="1">
                <a:solidFill>
                  <a:srgbClr val="202124"/>
                </a:solidFill>
                <a:latin typeface="Verdana" panose="020B0604030504040204" pitchFamily="34" charset="0"/>
                <a:ea typeface="Verdana" panose="020B0604030504040204" pitchFamily="34" charset="0"/>
              </a:rPr>
              <a:t>is</a:t>
            </a:r>
            <a:r>
              <a:rPr lang="it-IT" altLang="it-IT" sz="1600" dirty="0">
                <a:solidFill>
                  <a:srgbClr val="202124"/>
                </a:solidFill>
                <a:latin typeface="Verdana" panose="020B0604030504040204" pitchFamily="34" charset="0"/>
                <a:ea typeface="Verdana" panose="020B0604030504040204" pitchFamily="34" charset="0"/>
              </a:rPr>
              <a:t> a </a:t>
            </a:r>
            <a:r>
              <a:rPr lang="it-IT" altLang="it-IT" sz="1600" dirty="0" err="1">
                <a:solidFill>
                  <a:srgbClr val="202124"/>
                </a:solidFill>
                <a:latin typeface="Verdana" panose="020B0604030504040204" pitchFamily="34" charset="0"/>
                <a:ea typeface="Verdana" panose="020B0604030504040204" pitchFamily="34" charset="0"/>
              </a:rPr>
              <a:t>cinematic</a:t>
            </a:r>
            <a:r>
              <a:rPr lang="it-IT" altLang="it-IT" sz="1600" dirty="0">
                <a:solidFill>
                  <a:srgbClr val="202124"/>
                </a:solidFill>
                <a:latin typeface="Verdana" panose="020B0604030504040204" pitchFamily="34" charset="0"/>
                <a:ea typeface="Verdana" panose="020B0604030504040204" pitchFamily="34" charset="0"/>
              </a:rPr>
              <a:t> fiction, </a:t>
            </a:r>
            <a:r>
              <a:rPr lang="it-IT" altLang="it-IT" sz="1600" dirty="0" err="1">
                <a:solidFill>
                  <a:srgbClr val="202124"/>
                </a:solidFill>
                <a:latin typeface="Verdana" panose="020B0604030504040204" pitchFamily="34" charset="0"/>
                <a:ea typeface="Verdana" panose="020B0604030504040204" pitchFamily="34" charset="0"/>
              </a:rPr>
              <a:t>but</a:t>
            </a:r>
            <a:r>
              <a:rPr lang="it-IT" altLang="it-IT" sz="1600" dirty="0">
                <a:solidFill>
                  <a:srgbClr val="202124"/>
                </a:solidFill>
                <a:latin typeface="Verdana" panose="020B0604030504040204" pitchFamily="34" charset="0"/>
                <a:ea typeface="Verdana" panose="020B0604030504040204" pitchFamily="34" charset="0"/>
              </a:rPr>
              <a:t> by </a:t>
            </a:r>
            <a:r>
              <a:rPr lang="it-IT" altLang="it-IT" sz="1600" dirty="0" err="1">
                <a:solidFill>
                  <a:srgbClr val="202124"/>
                </a:solidFill>
                <a:latin typeface="Verdana" panose="020B0604030504040204" pitchFamily="34" charset="0"/>
                <a:ea typeface="Verdana" panose="020B0604030504040204" pitchFamily="34" charset="0"/>
              </a:rPr>
              <a:t>many</a:t>
            </a:r>
            <a:r>
              <a:rPr lang="it-IT" altLang="it-IT" sz="1600" dirty="0">
                <a:solidFill>
                  <a:srgbClr val="202124"/>
                </a:solidFill>
                <a:latin typeface="Verdana" panose="020B0604030504040204" pitchFamily="34" charset="0"/>
                <a:ea typeface="Verdana" panose="020B0604030504040204" pitchFamily="34" charset="0"/>
              </a:rPr>
              <a:t> </a:t>
            </a:r>
            <a:r>
              <a:rPr lang="it-IT" altLang="it-IT" sz="1600" dirty="0" err="1">
                <a:solidFill>
                  <a:srgbClr val="202124"/>
                </a:solidFill>
                <a:latin typeface="Verdana" panose="020B0604030504040204" pitchFamily="34" charset="0"/>
                <a:ea typeface="Verdana" panose="020B0604030504040204" pitchFamily="34" charset="0"/>
              </a:rPr>
              <a:t>mistakenly</a:t>
            </a:r>
            <a:r>
              <a:rPr lang="it-IT" altLang="it-IT" sz="1600" dirty="0">
                <a:solidFill>
                  <a:srgbClr val="202124"/>
                </a:solidFill>
                <a:latin typeface="Verdana" panose="020B0604030504040204" pitchFamily="34" charset="0"/>
                <a:ea typeface="Verdana" panose="020B0604030504040204" pitchFamily="34" charset="0"/>
              </a:rPr>
              <a:t> </a:t>
            </a:r>
            <a:r>
              <a:rPr lang="it-IT" altLang="it-IT" sz="1600" dirty="0" err="1">
                <a:solidFill>
                  <a:srgbClr val="202124"/>
                </a:solidFill>
                <a:latin typeface="Verdana" panose="020B0604030504040204" pitchFamily="34" charset="0"/>
                <a:ea typeface="Verdana" panose="020B0604030504040204" pitchFamily="34" charset="0"/>
              </a:rPr>
              <a:t>believed</a:t>
            </a:r>
            <a:r>
              <a:rPr lang="it-IT" altLang="it-IT" sz="1600" dirty="0">
                <a:solidFill>
                  <a:srgbClr val="202124"/>
                </a:solidFill>
                <a:latin typeface="Verdana" panose="020B0604030504040204" pitchFamily="34" charset="0"/>
                <a:ea typeface="Verdana" panose="020B0604030504040204" pitchFamily="34" charset="0"/>
              </a:rPr>
              <a:t> to </a:t>
            </a:r>
            <a:r>
              <a:rPr lang="it-IT" altLang="it-IT" sz="1600" dirty="0" err="1">
                <a:solidFill>
                  <a:srgbClr val="202124"/>
                </a:solidFill>
                <a:latin typeface="Verdana" panose="020B0604030504040204" pitchFamily="34" charset="0"/>
                <a:ea typeface="Verdana" panose="020B0604030504040204" pitchFamily="34" charset="0"/>
              </a:rPr>
              <a:t>really</a:t>
            </a:r>
            <a:r>
              <a:rPr lang="it-IT" altLang="it-IT" sz="1600" dirty="0">
                <a:solidFill>
                  <a:srgbClr val="202124"/>
                </a:solidFill>
                <a:latin typeface="Verdana" panose="020B0604030504040204" pitchFamily="34" charset="0"/>
                <a:ea typeface="Verdana" panose="020B0604030504040204" pitchFamily="34" charset="0"/>
              </a:rPr>
              <a:t> </a:t>
            </a:r>
            <a:r>
              <a:rPr lang="it-IT" altLang="it-IT" sz="1600" dirty="0" err="1">
                <a:solidFill>
                  <a:srgbClr val="202124"/>
                </a:solidFill>
                <a:latin typeface="Verdana" panose="020B0604030504040204" pitchFamily="34" charset="0"/>
                <a:ea typeface="Verdana" panose="020B0604030504040204" pitchFamily="34" charset="0"/>
              </a:rPr>
              <a:t>exist</a:t>
            </a:r>
            <a:r>
              <a:rPr lang="it-IT" altLang="it-IT" sz="1600" dirty="0">
                <a:solidFill>
                  <a:srgbClr val="202124"/>
                </a:solidFill>
                <a:latin typeface="Verdana" panose="020B0604030504040204" pitchFamily="34" charset="0"/>
                <a:ea typeface="Verdana" panose="020B0604030504040204" pitchFamily="34" charset="0"/>
              </a:rPr>
              <a:t>), the reality </a:t>
            </a:r>
            <a:r>
              <a:rPr lang="it-IT" altLang="it-IT" sz="1600" dirty="0" err="1">
                <a:solidFill>
                  <a:srgbClr val="202124"/>
                </a:solidFill>
                <a:latin typeface="Verdana" panose="020B0604030504040204" pitchFamily="34" charset="0"/>
                <a:ea typeface="Verdana" panose="020B0604030504040204" pitchFamily="34" charset="0"/>
              </a:rPr>
              <a:t>is</a:t>
            </a:r>
            <a:r>
              <a:rPr lang="it-IT" altLang="it-IT" sz="1600" dirty="0">
                <a:solidFill>
                  <a:srgbClr val="202124"/>
                </a:solidFill>
                <a:latin typeface="Verdana" panose="020B0604030504040204" pitchFamily="34" charset="0"/>
                <a:ea typeface="Verdana" panose="020B0604030504040204" pitchFamily="34" charset="0"/>
              </a:rPr>
              <a:t> </a:t>
            </a:r>
            <a:r>
              <a:rPr lang="it-IT" altLang="it-IT" sz="1600" dirty="0" err="1">
                <a:solidFill>
                  <a:srgbClr val="202124"/>
                </a:solidFill>
                <a:latin typeface="Verdana" panose="020B0604030504040204" pitchFamily="34" charset="0"/>
                <a:ea typeface="Verdana" panose="020B0604030504040204" pitchFamily="34" charset="0"/>
              </a:rPr>
              <a:t>much</a:t>
            </a:r>
            <a:r>
              <a:rPr lang="it-IT" altLang="it-IT" sz="1600" dirty="0">
                <a:solidFill>
                  <a:srgbClr val="202124"/>
                </a:solidFill>
                <a:latin typeface="Verdana" panose="020B0604030504040204" pitchFamily="34" charset="0"/>
                <a:ea typeface="Verdana" panose="020B0604030504040204" pitchFamily="34" charset="0"/>
              </a:rPr>
              <a:t> more </a:t>
            </a:r>
            <a:r>
              <a:rPr lang="it-IT" altLang="it-IT" sz="1600" dirty="0" err="1">
                <a:solidFill>
                  <a:srgbClr val="202124"/>
                </a:solidFill>
                <a:latin typeface="Verdana" panose="020B0604030504040204" pitchFamily="34" charset="0"/>
                <a:ea typeface="Verdana" panose="020B0604030504040204" pitchFamily="34" charset="0"/>
              </a:rPr>
              <a:t>painful</a:t>
            </a:r>
            <a:r>
              <a:rPr lang="it-IT" altLang="it-IT" sz="1600" dirty="0">
                <a:solidFill>
                  <a:srgbClr val="202124"/>
                </a:solidFill>
                <a:latin typeface="Verdana" panose="020B0604030504040204" pitchFamily="34" charset="0"/>
                <a:ea typeface="Verdana" panose="020B0604030504040204" pitchFamily="34" charset="0"/>
              </a:rPr>
              <a:t> </a:t>
            </a:r>
            <a:r>
              <a:rPr lang="it-IT" altLang="it-IT" sz="1600" dirty="0" err="1">
                <a:solidFill>
                  <a:srgbClr val="202124"/>
                </a:solidFill>
                <a:latin typeface="Verdana" panose="020B0604030504040204" pitchFamily="34" charset="0"/>
                <a:ea typeface="Verdana" panose="020B0604030504040204" pitchFamily="34" charset="0"/>
              </a:rPr>
              <a:t>because</a:t>
            </a:r>
            <a:r>
              <a:rPr lang="it-IT" altLang="it-IT" sz="1600" dirty="0">
                <a:solidFill>
                  <a:srgbClr val="202124"/>
                </a:solidFill>
                <a:latin typeface="Verdana" panose="020B0604030504040204" pitchFamily="34" charset="0"/>
                <a:ea typeface="Verdana" panose="020B0604030504040204" pitchFamily="34" charset="0"/>
              </a:rPr>
              <a:t> the post-war </a:t>
            </a:r>
            <a:r>
              <a:rPr lang="it-IT" altLang="it-IT" sz="1600" dirty="0" err="1">
                <a:solidFill>
                  <a:srgbClr val="202124"/>
                </a:solidFill>
                <a:latin typeface="Verdana" panose="020B0604030504040204" pitchFamily="34" charset="0"/>
                <a:ea typeface="Verdana" panose="020B0604030504040204" pitchFamily="34" charset="0"/>
              </a:rPr>
              <a:t>Sicilian</a:t>
            </a:r>
            <a:r>
              <a:rPr lang="it-IT" altLang="it-IT" sz="1600" dirty="0">
                <a:solidFill>
                  <a:srgbClr val="202124"/>
                </a:solidFill>
                <a:latin typeface="Verdana" panose="020B0604030504040204" pitchFamily="34" charset="0"/>
                <a:ea typeface="Verdana" panose="020B0604030504040204" pitchFamily="34" charset="0"/>
              </a:rPr>
              <a:t> mafia </a:t>
            </a:r>
            <a:r>
              <a:rPr lang="it-IT" altLang="it-IT" sz="1600" dirty="0" err="1">
                <a:solidFill>
                  <a:srgbClr val="202124"/>
                </a:solidFill>
                <a:latin typeface="Verdana" panose="020B0604030504040204" pitchFamily="34" charset="0"/>
                <a:ea typeface="Verdana" panose="020B0604030504040204" pitchFamily="34" charset="0"/>
              </a:rPr>
              <a:t>is</a:t>
            </a:r>
            <a:r>
              <a:rPr lang="it-IT" altLang="it-IT" sz="1600" dirty="0">
                <a:solidFill>
                  <a:srgbClr val="202124"/>
                </a:solidFill>
                <a:latin typeface="Verdana" panose="020B0604030504040204" pitchFamily="34" charset="0"/>
                <a:ea typeface="Verdana" panose="020B0604030504040204" pitchFamily="34" charset="0"/>
              </a:rPr>
              <a:t> </a:t>
            </a:r>
            <a:r>
              <a:rPr lang="it-IT" altLang="it-IT" sz="1600" dirty="0" err="1">
                <a:solidFill>
                  <a:srgbClr val="202124"/>
                </a:solidFill>
                <a:latin typeface="Verdana" panose="020B0604030504040204" pitchFamily="34" charset="0"/>
                <a:ea typeface="Verdana" panose="020B0604030504040204" pitchFamily="34" charset="0"/>
              </a:rPr>
              <a:t>linked</a:t>
            </a:r>
            <a:r>
              <a:rPr lang="it-IT" altLang="it-IT" sz="1600" dirty="0">
                <a:solidFill>
                  <a:srgbClr val="202124"/>
                </a:solidFill>
                <a:latin typeface="Verdana" panose="020B0604030504040204" pitchFamily="34" charset="0"/>
                <a:ea typeface="Verdana" panose="020B0604030504040204" pitchFamily="34" charset="0"/>
              </a:rPr>
              <a:t> to the mafia "escalation" of Corleonesi </a:t>
            </a:r>
            <a:r>
              <a:rPr lang="it-IT" altLang="it-IT" sz="1600" dirty="0" err="1">
                <a:solidFill>
                  <a:srgbClr val="202124"/>
                </a:solidFill>
                <a:latin typeface="Verdana" panose="020B0604030504040204" pitchFamily="34" charset="0"/>
                <a:ea typeface="Verdana" panose="020B0604030504040204" pitchFamily="34" charset="0"/>
              </a:rPr>
              <a:t>bosses</a:t>
            </a:r>
            <a:r>
              <a:rPr lang="it-IT" altLang="it-IT" sz="1600" dirty="0">
                <a:solidFill>
                  <a:srgbClr val="202124"/>
                </a:solidFill>
                <a:latin typeface="Verdana" panose="020B0604030504040204" pitchFamily="34" charset="0"/>
                <a:ea typeface="Verdana" panose="020B0604030504040204" pitchFamily="34" charset="0"/>
              </a:rPr>
              <a:t>, </a:t>
            </a:r>
            <a:r>
              <a:rPr lang="it-IT" altLang="it-IT" sz="1600" dirty="0" err="1">
                <a:solidFill>
                  <a:srgbClr val="202124"/>
                </a:solidFill>
                <a:latin typeface="Verdana" panose="020B0604030504040204" pitchFamily="34" charset="0"/>
                <a:ea typeface="Verdana" panose="020B0604030504040204" pitchFamily="34" charset="0"/>
              </a:rPr>
              <a:t>who</a:t>
            </a:r>
            <a:r>
              <a:rPr lang="it-IT" altLang="it-IT" sz="1600" dirty="0">
                <a:solidFill>
                  <a:srgbClr val="202124"/>
                </a:solidFill>
                <a:latin typeface="Verdana" panose="020B0604030504040204" pitchFamily="34" charset="0"/>
                <a:ea typeface="Verdana" panose="020B0604030504040204" pitchFamily="34" charset="0"/>
              </a:rPr>
              <a:t> </a:t>
            </a:r>
            <a:r>
              <a:rPr lang="it-IT" altLang="it-IT" sz="1600" dirty="0" err="1">
                <a:solidFill>
                  <a:srgbClr val="202124"/>
                </a:solidFill>
                <a:latin typeface="Verdana" panose="020B0604030504040204" pitchFamily="34" charset="0"/>
                <a:ea typeface="Verdana" panose="020B0604030504040204" pitchFamily="34" charset="0"/>
              </a:rPr>
              <a:t>after</a:t>
            </a:r>
            <a:r>
              <a:rPr lang="it-IT" altLang="it-IT" sz="1600" dirty="0">
                <a:solidFill>
                  <a:srgbClr val="202124"/>
                </a:solidFill>
                <a:latin typeface="Verdana" panose="020B0604030504040204" pitchFamily="34" charset="0"/>
                <a:ea typeface="Verdana" panose="020B0604030504040204" pitchFamily="34" charset="0"/>
              </a:rPr>
              <a:t> </a:t>
            </a:r>
            <a:r>
              <a:rPr lang="it-IT" altLang="it-IT" sz="1600" dirty="0" err="1">
                <a:solidFill>
                  <a:srgbClr val="202124"/>
                </a:solidFill>
                <a:latin typeface="Verdana" panose="020B0604030504040204" pitchFamily="34" charset="0"/>
                <a:ea typeface="Verdana" panose="020B0604030504040204" pitchFamily="34" charset="0"/>
              </a:rPr>
              <a:t>various</a:t>
            </a:r>
            <a:r>
              <a:rPr lang="it-IT" altLang="it-IT" sz="1600" dirty="0">
                <a:solidFill>
                  <a:srgbClr val="202124"/>
                </a:solidFill>
                <a:latin typeface="Verdana" panose="020B0604030504040204" pitchFamily="34" charset="0"/>
                <a:ea typeface="Verdana" panose="020B0604030504040204" pitchFamily="34" charset="0"/>
              </a:rPr>
              <a:t> mafia </a:t>
            </a:r>
            <a:r>
              <a:rPr lang="it-IT" altLang="it-IT" sz="1600" dirty="0" err="1">
                <a:solidFill>
                  <a:srgbClr val="202124"/>
                </a:solidFill>
                <a:latin typeface="Verdana" panose="020B0604030504040204" pitchFamily="34" charset="0"/>
                <a:ea typeface="Verdana" panose="020B0604030504040204" pitchFamily="34" charset="0"/>
              </a:rPr>
              <a:t>wars</a:t>
            </a:r>
            <a:r>
              <a:rPr lang="it-IT" altLang="it-IT" sz="1600" dirty="0">
                <a:solidFill>
                  <a:srgbClr val="202124"/>
                </a:solidFill>
                <a:latin typeface="Verdana" panose="020B0604030504040204" pitchFamily="34" charset="0"/>
                <a:ea typeface="Verdana" panose="020B0604030504040204" pitchFamily="34" charset="0"/>
              </a:rPr>
              <a:t> </a:t>
            </a:r>
            <a:r>
              <a:rPr lang="it-IT" altLang="it-IT" sz="1600" dirty="0" err="1">
                <a:solidFill>
                  <a:srgbClr val="202124"/>
                </a:solidFill>
                <a:latin typeface="Verdana" panose="020B0604030504040204" pitchFamily="34" charset="0"/>
                <a:ea typeface="Verdana" panose="020B0604030504040204" pitchFamily="34" charset="0"/>
              </a:rPr>
              <a:t>took</a:t>
            </a:r>
            <a:r>
              <a:rPr lang="it-IT" altLang="it-IT" sz="1600" dirty="0">
                <a:solidFill>
                  <a:srgbClr val="202124"/>
                </a:solidFill>
                <a:latin typeface="Verdana" panose="020B0604030504040204" pitchFamily="34" charset="0"/>
                <a:ea typeface="Verdana" panose="020B0604030504040204" pitchFamily="34" charset="0"/>
              </a:rPr>
              <a:t> over the others by </a:t>
            </a:r>
            <a:r>
              <a:rPr lang="it-IT" altLang="it-IT" sz="1600" dirty="0" err="1">
                <a:solidFill>
                  <a:srgbClr val="202124"/>
                </a:solidFill>
                <a:latin typeface="Verdana" panose="020B0604030504040204" pitchFamily="34" charset="0"/>
                <a:ea typeface="Verdana" panose="020B0604030504040204" pitchFamily="34" charset="0"/>
              </a:rPr>
              <a:t>effectively</a:t>
            </a:r>
            <a:r>
              <a:rPr lang="it-IT" altLang="it-IT" sz="1600" dirty="0">
                <a:solidFill>
                  <a:srgbClr val="202124"/>
                </a:solidFill>
                <a:latin typeface="Verdana" panose="020B0604030504040204" pitchFamily="34" charset="0"/>
                <a:ea typeface="Verdana" panose="020B0604030504040204" pitchFamily="34" charset="0"/>
              </a:rPr>
              <a:t> </a:t>
            </a:r>
            <a:r>
              <a:rPr lang="it-IT" altLang="it-IT" sz="1600" dirty="0" err="1">
                <a:solidFill>
                  <a:srgbClr val="202124"/>
                </a:solidFill>
                <a:latin typeface="Verdana" panose="020B0604030504040204" pitchFamily="34" charset="0"/>
                <a:ea typeface="Verdana" panose="020B0604030504040204" pitchFamily="34" charset="0"/>
              </a:rPr>
              <a:t>commanding</a:t>
            </a:r>
            <a:r>
              <a:rPr lang="it-IT" altLang="it-IT" sz="1600" dirty="0">
                <a:solidFill>
                  <a:srgbClr val="202124"/>
                </a:solidFill>
                <a:latin typeface="Verdana" panose="020B0604030504040204" pitchFamily="34" charset="0"/>
                <a:ea typeface="Verdana" panose="020B0604030504040204" pitchFamily="34" charset="0"/>
              </a:rPr>
              <a:t>, </a:t>
            </a:r>
            <a:r>
              <a:rPr lang="it-IT" altLang="it-IT" sz="1600" dirty="0" err="1">
                <a:solidFill>
                  <a:srgbClr val="202124"/>
                </a:solidFill>
                <a:latin typeface="Verdana" panose="020B0604030504040204" pitchFamily="34" charset="0"/>
                <a:ea typeface="Verdana" panose="020B0604030504040204" pitchFamily="34" charset="0"/>
              </a:rPr>
              <a:t>through</a:t>
            </a:r>
            <a:r>
              <a:rPr lang="it-IT" altLang="it-IT" sz="1600" dirty="0">
                <a:solidFill>
                  <a:srgbClr val="202124"/>
                </a:solidFill>
                <a:latin typeface="Verdana" panose="020B0604030504040204" pitchFamily="34" charset="0"/>
                <a:ea typeface="Verdana" panose="020B0604030504040204" pitchFamily="34" charset="0"/>
              </a:rPr>
              <a:t> </a:t>
            </a:r>
            <a:r>
              <a:rPr lang="it-IT" altLang="it-IT" sz="1600" dirty="0" err="1">
                <a:solidFill>
                  <a:srgbClr val="202124"/>
                </a:solidFill>
                <a:latin typeface="Verdana" panose="020B0604030504040204" pitchFamily="34" charset="0"/>
                <a:ea typeface="Verdana" panose="020B0604030504040204" pitchFamily="34" charset="0"/>
              </a:rPr>
              <a:t>friendships</a:t>
            </a:r>
            <a:r>
              <a:rPr lang="it-IT" altLang="it-IT" sz="1600" dirty="0">
                <a:solidFill>
                  <a:srgbClr val="202124"/>
                </a:solidFill>
                <a:latin typeface="Verdana" panose="020B0604030504040204" pitchFamily="34" charset="0"/>
                <a:ea typeface="Verdana" panose="020B0604030504040204" pitchFamily="34" charset="0"/>
              </a:rPr>
              <a:t> and </a:t>
            </a:r>
            <a:r>
              <a:rPr lang="it-IT" altLang="it-IT" sz="1600" dirty="0" err="1">
                <a:solidFill>
                  <a:srgbClr val="202124"/>
                </a:solidFill>
                <a:latin typeface="Verdana" panose="020B0604030504040204" pitchFamily="34" charset="0"/>
                <a:ea typeface="Verdana" panose="020B0604030504040204" pitchFamily="34" charset="0"/>
              </a:rPr>
              <a:t>alliances</a:t>
            </a:r>
            <a:r>
              <a:rPr lang="it-IT" altLang="it-IT" sz="1600" dirty="0">
                <a:solidFill>
                  <a:srgbClr val="202124"/>
                </a:solidFill>
                <a:latin typeface="Verdana" panose="020B0604030504040204" pitchFamily="34" charset="0"/>
                <a:ea typeface="Verdana" panose="020B0604030504040204" pitchFamily="34" charset="0"/>
              </a:rPr>
              <a:t> </a:t>
            </a:r>
            <a:r>
              <a:rPr lang="it-IT" altLang="it-IT" sz="1600" dirty="0" err="1">
                <a:solidFill>
                  <a:srgbClr val="202124"/>
                </a:solidFill>
                <a:latin typeface="Verdana" panose="020B0604030504040204" pitchFamily="34" charset="0"/>
                <a:ea typeface="Verdana" panose="020B0604030504040204" pitchFamily="34" charset="0"/>
              </a:rPr>
              <a:t>all</a:t>
            </a:r>
            <a:r>
              <a:rPr lang="it-IT" altLang="it-IT" sz="1600" dirty="0">
                <a:solidFill>
                  <a:srgbClr val="202124"/>
                </a:solidFill>
                <a:latin typeface="Verdana" panose="020B0604030504040204" pitchFamily="34" charset="0"/>
                <a:ea typeface="Verdana" panose="020B0604030504040204" pitchFamily="34" charset="0"/>
              </a:rPr>
              <a:t> of </a:t>
            </a:r>
            <a:r>
              <a:rPr lang="it-IT" altLang="it-IT" sz="1600" dirty="0" err="1">
                <a:solidFill>
                  <a:srgbClr val="202124"/>
                </a:solidFill>
                <a:latin typeface="Verdana" panose="020B0604030504040204" pitchFamily="34" charset="0"/>
                <a:ea typeface="Verdana" panose="020B0604030504040204" pitchFamily="34" charset="0"/>
              </a:rPr>
              <a:t>Sicily</a:t>
            </a:r>
            <a:r>
              <a:rPr lang="it-IT" altLang="it-IT" sz="1600" dirty="0">
                <a:solidFill>
                  <a:srgbClr val="202124"/>
                </a:solidFill>
                <a:latin typeface="Verdana" panose="020B0604030504040204" pitchFamily="34" charset="0"/>
                <a:ea typeface="Verdana" panose="020B0604030504040204" pitchFamily="34" charset="0"/>
              </a:rPr>
              <a:t>.</a:t>
            </a:r>
            <a:r>
              <a:rPr lang="it-IT" altLang="it-IT" sz="1600" dirty="0">
                <a:latin typeface="Verdana" panose="020B0604030504040204" pitchFamily="34" charset="0"/>
                <a:ea typeface="Verdana" panose="020B0604030504040204" pitchFamily="34" charset="0"/>
              </a:rPr>
              <a:t> </a:t>
            </a:r>
            <a:endParaRPr lang="it-IT" sz="1600" dirty="0">
              <a:latin typeface="Verdana" panose="020B0604030504040204" pitchFamily="34" charset="0"/>
              <a:ea typeface="Verdana" panose="020B0604030504040204" pitchFamily="34" charset="0"/>
            </a:endParaRPr>
          </a:p>
        </p:txBody>
      </p:sp>
      <p:pic>
        <p:nvPicPr>
          <p:cNvPr id="5" name="Immagine 4">
            <a:extLst>
              <a:ext uri="{FF2B5EF4-FFF2-40B4-BE49-F238E27FC236}">
                <a16:creationId xmlns:a16="http://schemas.microsoft.com/office/drawing/2014/main" id="{D2EB2EBB-F04A-43B9-AA6C-F14B791BDB4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65507" y="1648946"/>
            <a:ext cx="3962400" cy="3049190"/>
          </a:xfrm>
          <a:prstGeom prst="rect">
            <a:avLst/>
          </a:prstGeom>
        </p:spPr>
      </p:pic>
    </p:spTree>
    <p:extLst>
      <p:ext uri="{BB962C8B-B14F-4D97-AF65-F5344CB8AC3E}">
        <p14:creationId xmlns:p14="http://schemas.microsoft.com/office/powerpoint/2010/main" val="14926009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6" name="Rectangle 1">
            <a:extLst>
              <a:ext uri="{FF2B5EF4-FFF2-40B4-BE49-F238E27FC236}">
                <a16:creationId xmlns:a16="http://schemas.microsoft.com/office/drawing/2014/main" id="{17B25B7A-8208-4FBF-B4F8-8E6D73563280}"/>
              </a:ext>
            </a:extLst>
          </p:cNvPr>
          <p:cNvSpPr>
            <a:spLocks noChangeArrowheads="1"/>
          </p:cNvSpPr>
          <p:nvPr/>
        </p:nvSpPr>
        <p:spPr bwMode="auto">
          <a:xfrm>
            <a:off x="-2331721" y="-916064"/>
            <a:ext cx="816881867" cy="297525"/>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12696" rIns="0" bIns="-12696"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sz="2100" b="0" i="0" u="none" strike="noStrike" cap="none" normalizeH="0" baseline="0">
                <a:ln>
                  <a:noFill/>
                </a:ln>
                <a:solidFill>
                  <a:srgbClr val="202124"/>
                </a:solidFill>
                <a:effectLst/>
                <a:latin typeface="inherit"/>
              </a:rPr>
              <a:t>C.I.D.M.A, International Center for Documentation on the Mafia and Anti-Mafia Movement holds the documents of the Maxi-trial, which marked a fundamental stage in the fight against the Cosa Nostra. The documents, donated to Corleone by the Criminal Chamber of the Court of Palermo, testify to the work of magistrates such as Giovanni Falcone and Paolo Borsellino, who paid with their lives for their commitment in the fight against the mafia. Among the folders are the statements made by the well-known repentant Tommaso Buscetta to judge Falcone. There are also some photos of the photographer from L'Ora Letizia Battaglia.</a:t>
            </a:r>
            <a:r>
              <a:rPr kumimoji="0" lang="it-IT" altLang="it-IT" sz="800" b="0" i="0" u="none" strike="noStrike" cap="none" normalizeH="0" baseline="0">
                <a:ln>
                  <a:noFill/>
                </a:ln>
                <a:solidFill>
                  <a:schemeClr val="tx1"/>
                </a:solidFill>
                <a:effectLst/>
              </a:rPr>
              <a:t> </a:t>
            </a:r>
            <a:endParaRPr kumimoji="0" lang="it-IT" altLang="it-IT" sz="1800" b="0" i="0" u="none" strike="noStrike" cap="none" normalizeH="0" baseline="0">
              <a:ln>
                <a:noFill/>
              </a:ln>
              <a:solidFill>
                <a:schemeClr val="tx1"/>
              </a:solidFill>
              <a:effectLst/>
              <a:latin typeface="Arial" panose="020B0604020202020204" pitchFamily="34" charset="0"/>
            </a:endParaRPr>
          </a:p>
        </p:txBody>
      </p:sp>
      <p:sp>
        <p:nvSpPr>
          <p:cNvPr id="9" name="Rectangle 2">
            <a:extLst>
              <a:ext uri="{FF2B5EF4-FFF2-40B4-BE49-F238E27FC236}">
                <a16:creationId xmlns:a16="http://schemas.microsoft.com/office/drawing/2014/main" id="{4714E691-C6C9-446F-B336-B6EA08CFE02A}"/>
              </a:ext>
            </a:extLst>
          </p:cNvPr>
          <p:cNvSpPr>
            <a:spLocks noChangeArrowheads="1"/>
          </p:cNvSpPr>
          <p:nvPr/>
        </p:nvSpPr>
        <p:spPr bwMode="auto">
          <a:xfrm>
            <a:off x="1832927" y="4309078"/>
            <a:ext cx="8635048" cy="1913352"/>
          </a:xfrm>
          <a:prstGeom prst="rect">
            <a:avLst/>
          </a:prstGeom>
          <a:solidFill>
            <a:srgbClr val="F8F9FA"/>
          </a:solidFill>
          <a:ln w="25400">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12696" rIns="0" bIns="-12696"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it-IT" altLang="it-IT" b="0" i="0" u="none" strike="noStrike" cap="none" normalizeH="0" baseline="0" dirty="0">
                <a:ln>
                  <a:noFill/>
                </a:ln>
                <a:solidFill>
                  <a:srgbClr val="202124"/>
                </a:solidFill>
                <a:effectLst/>
                <a:latin typeface="Verdana" panose="020B0604030504040204" pitchFamily="34" charset="0"/>
                <a:ea typeface="Verdana" panose="020B0604030504040204" pitchFamily="34" charset="0"/>
              </a:rPr>
              <a:t>C.I.D.M.A, International Center for </a:t>
            </a:r>
            <a:r>
              <a:rPr kumimoji="0" lang="it-IT" altLang="it-IT" b="0" i="0" u="none" strike="noStrike" cap="none" normalizeH="0" baseline="0" dirty="0" err="1">
                <a:ln>
                  <a:noFill/>
                </a:ln>
                <a:solidFill>
                  <a:srgbClr val="202124"/>
                </a:solidFill>
                <a:effectLst/>
                <a:latin typeface="Verdana" panose="020B0604030504040204" pitchFamily="34" charset="0"/>
                <a:ea typeface="Verdana" panose="020B0604030504040204" pitchFamily="34" charset="0"/>
              </a:rPr>
              <a:t>Documentation</a:t>
            </a:r>
            <a:r>
              <a:rPr kumimoji="0" lang="it-IT" altLang="it-IT" b="0" i="0" u="none" strike="noStrike" cap="none" normalizeH="0" baseline="0" dirty="0">
                <a:ln>
                  <a:noFill/>
                </a:ln>
                <a:solidFill>
                  <a:srgbClr val="202124"/>
                </a:solidFill>
                <a:effectLst/>
                <a:latin typeface="Verdana" panose="020B0604030504040204" pitchFamily="34" charset="0"/>
                <a:ea typeface="Verdana" panose="020B0604030504040204" pitchFamily="34" charset="0"/>
              </a:rPr>
              <a:t> on the Mafia and Anti-Mafia </a:t>
            </a:r>
            <a:r>
              <a:rPr kumimoji="0" lang="it-IT" altLang="it-IT" b="0" i="0" u="none" strike="noStrike" cap="none" normalizeH="0" baseline="0" dirty="0" err="1">
                <a:ln>
                  <a:noFill/>
                </a:ln>
                <a:solidFill>
                  <a:srgbClr val="202124"/>
                </a:solidFill>
                <a:effectLst/>
                <a:latin typeface="Verdana" panose="020B0604030504040204" pitchFamily="34" charset="0"/>
                <a:ea typeface="Verdana" panose="020B0604030504040204" pitchFamily="34" charset="0"/>
              </a:rPr>
              <a:t>Movement</a:t>
            </a:r>
            <a:r>
              <a:rPr kumimoji="0" lang="it-IT" altLang="it-IT" b="0" i="0" u="none" strike="noStrike" cap="none" normalizeH="0" baseline="0" dirty="0">
                <a:ln>
                  <a:noFill/>
                </a:ln>
                <a:solidFill>
                  <a:srgbClr val="202124"/>
                </a:solidFill>
                <a:effectLst/>
                <a:latin typeface="Verdana" panose="020B0604030504040204" pitchFamily="34" charset="0"/>
                <a:ea typeface="Verdana" panose="020B0604030504040204" pitchFamily="34" charset="0"/>
              </a:rPr>
              <a:t> </a:t>
            </a:r>
            <a:r>
              <a:rPr kumimoji="0" lang="it-IT" altLang="it-IT" b="0" i="0" u="none" strike="noStrike" cap="none" normalizeH="0" baseline="0" dirty="0" err="1">
                <a:ln>
                  <a:noFill/>
                </a:ln>
                <a:solidFill>
                  <a:srgbClr val="202124"/>
                </a:solidFill>
                <a:effectLst/>
                <a:latin typeface="Verdana" panose="020B0604030504040204" pitchFamily="34" charset="0"/>
                <a:ea typeface="Verdana" panose="020B0604030504040204" pitchFamily="34" charset="0"/>
              </a:rPr>
              <a:t>holds</a:t>
            </a:r>
            <a:r>
              <a:rPr kumimoji="0" lang="it-IT" altLang="it-IT" b="0" i="0" u="none" strike="noStrike" cap="none" normalizeH="0" baseline="0" dirty="0">
                <a:ln>
                  <a:noFill/>
                </a:ln>
                <a:solidFill>
                  <a:srgbClr val="202124"/>
                </a:solidFill>
                <a:effectLst/>
                <a:latin typeface="Verdana" panose="020B0604030504040204" pitchFamily="34" charset="0"/>
                <a:ea typeface="Verdana" panose="020B0604030504040204" pitchFamily="34" charset="0"/>
              </a:rPr>
              <a:t> the </a:t>
            </a:r>
            <a:r>
              <a:rPr kumimoji="0" lang="it-IT" altLang="it-IT" b="0" i="0" u="none" strike="noStrike" cap="none" normalizeH="0" baseline="0" dirty="0" err="1">
                <a:ln>
                  <a:noFill/>
                </a:ln>
                <a:solidFill>
                  <a:srgbClr val="202124"/>
                </a:solidFill>
                <a:effectLst/>
                <a:latin typeface="Verdana" panose="020B0604030504040204" pitchFamily="34" charset="0"/>
                <a:ea typeface="Verdana" panose="020B0604030504040204" pitchFamily="34" charset="0"/>
              </a:rPr>
              <a:t>documents</a:t>
            </a:r>
            <a:r>
              <a:rPr kumimoji="0" lang="it-IT" altLang="it-IT" b="0" i="0" u="none" strike="noStrike" cap="none" normalizeH="0" baseline="0" dirty="0">
                <a:ln>
                  <a:noFill/>
                </a:ln>
                <a:solidFill>
                  <a:srgbClr val="202124"/>
                </a:solidFill>
                <a:effectLst/>
                <a:latin typeface="Verdana" panose="020B0604030504040204" pitchFamily="34" charset="0"/>
                <a:ea typeface="Verdana" panose="020B0604030504040204" pitchFamily="34" charset="0"/>
              </a:rPr>
              <a:t> of the Maxi-trial, </a:t>
            </a:r>
            <a:r>
              <a:rPr kumimoji="0" lang="it-IT" altLang="it-IT" b="0" i="0" u="none" strike="noStrike" cap="none" normalizeH="0" baseline="0" dirty="0" err="1">
                <a:ln>
                  <a:noFill/>
                </a:ln>
                <a:solidFill>
                  <a:srgbClr val="202124"/>
                </a:solidFill>
                <a:effectLst/>
                <a:latin typeface="Verdana" panose="020B0604030504040204" pitchFamily="34" charset="0"/>
                <a:ea typeface="Verdana" panose="020B0604030504040204" pitchFamily="34" charset="0"/>
              </a:rPr>
              <a:t>which</a:t>
            </a:r>
            <a:r>
              <a:rPr kumimoji="0" lang="it-IT" altLang="it-IT" b="0" i="0" u="none" strike="noStrike" cap="none" normalizeH="0" baseline="0" dirty="0">
                <a:ln>
                  <a:noFill/>
                </a:ln>
                <a:solidFill>
                  <a:srgbClr val="202124"/>
                </a:solidFill>
                <a:effectLst/>
                <a:latin typeface="Verdana" panose="020B0604030504040204" pitchFamily="34" charset="0"/>
                <a:ea typeface="Verdana" panose="020B0604030504040204" pitchFamily="34" charset="0"/>
              </a:rPr>
              <a:t> </a:t>
            </a:r>
            <a:r>
              <a:rPr kumimoji="0" lang="it-IT" altLang="it-IT" b="0" i="0" u="none" strike="noStrike" cap="none" normalizeH="0" baseline="0" dirty="0" err="1">
                <a:ln>
                  <a:noFill/>
                </a:ln>
                <a:solidFill>
                  <a:srgbClr val="202124"/>
                </a:solidFill>
                <a:effectLst/>
                <a:latin typeface="Verdana" panose="020B0604030504040204" pitchFamily="34" charset="0"/>
                <a:ea typeface="Verdana" panose="020B0604030504040204" pitchFamily="34" charset="0"/>
              </a:rPr>
              <a:t>marked</a:t>
            </a:r>
            <a:r>
              <a:rPr kumimoji="0" lang="it-IT" altLang="it-IT" b="0" i="0" u="none" strike="noStrike" cap="none" normalizeH="0" baseline="0" dirty="0">
                <a:ln>
                  <a:noFill/>
                </a:ln>
                <a:solidFill>
                  <a:srgbClr val="202124"/>
                </a:solidFill>
                <a:effectLst/>
                <a:latin typeface="Verdana" panose="020B0604030504040204" pitchFamily="34" charset="0"/>
                <a:ea typeface="Verdana" panose="020B0604030504040204" pitchFamily="34" charset="0"/>
              </a:rPr>
              <a:t> a </a:t>
            </a:r>
            <a:r>
              <a:rPr kumimoji="0" lang="it-IT" altLang="it-IT" b="0" i="0" u="none" strike="noStrike" cap="none" normalizeH="0" baseline="0" dirty="0" err="1">
                <a:ln>
                  <a:noFill/>
                </a:ln>
                <a:solidFill>
                  <a:srgbClr val="202124"/>
                </a:solidFill>
                <a:effectLst/>
                <a:latin typeface="Verdana" panose="020B0604030504040204" pitchFamily="34" charset="0"/>
                <a:ea typeface="Verdana" panose="020B0604030504040204" pitchFamily="34" charset="0"/>
              </a:rPr>
              <a:t>fundamental</a:t>
            </a:r>
            <a:r>
              <a:rPr kumimoji="0" lang="it-IT" altLang="it-IT" b="0" i="0" u="none" strike="noStrike" cap="none" normalizeH="0" baseline="0" dirty="0">
                <a:ln>
                  <a:noFill/>
                </a:ln>
                <a:solidFill>
                  <a:srgbClr val="202124"/>
                </a:solidFill>
                <a:effectLst/>
                <a:latin typeface="Verdana" panose="020B0604030504040204" pitchFamily="34" charset="0"/>
                <a:ea typeface="Verdana" panose="020B0604030504040204" pitchFamily="34" charset="0"/>
              </a:rPr>
              <a:t> stage in the </a:t>
            </a:r>
            <a:r>
              <a:rPr kumimoji="0" lang="it-IT" altLang="it-IT" b="0" i="0" u="none" strike="noStrike" cap="none" normalizeH="0" baseline="0" dirty="0" err="1">
                <a:ln>
                  <a:noFill/>
                </a:ln>
                <a:solidFill>
                  <a:srgbClr val="202124"/>
                </a:solidFill>
                <a:effectLst/>
                <a:latin typeface="Verdana" panose="020B0604030504040204" pitchFamily="34" charset="0"/>
                <a:ea typeface="Verdana" panose="020B0604030504040204" pitchFamily="34" charset="0"/>
              </a:rPr>
              <a:t>fight</a:t>
            </a:r>
            <a:r>
              <a:rPr kumimoji="0" lang="it-IT" altLang="it-IT" b="0" i="0" u="none" strike="noStrike" cap="none" normalizeH="0" baseline="0" dirty="0">
                <a:ln>
                  <a:noFill/>
                </a:ln>
                <a:solidFill>
                  <a:srgbClr val="202124"/>
                </a:solidFill>
                <a:effectLst/>
                <a:latin typeface="Verdana" panose="020B0604030504040204" pitchFamily="34" charset="0"/>
                <a:ea typeface="Verdana" panose="020B0604030504040204" pitchFamily="34" charset="0"/>
              </a:rPr>
              <a:t> </a:t>
            </a:r>
            <a:r>
              <a:rPr kumimoji="0" lang="it-IT" altLang="it-IT" b="0" i="0" u="none" strike="noStrike" cap="none" normalizeH="0" baseline="0" dirty="0" err="1">
                <a:ln>
                  <a:noFill/>
                </a:ln>
                <a:solidFill>
                  <a:srgbClr val="202124"/>
                </a:solidFill>
                <a:effectLst/>
                <a:latin typeface="Verdana" panose="020B0604030504040204" pitchFamily="34" charset="0"/>
                <a:ea typeface="Verdana" panose="020B0604030504040204" pitchFamily="34" charset="0"/>
              </a:rPr>
              <a:t>against</a:t>
            </a:r>
            <a:r>
              <a:rPr kumimoji="0" lang="it-IT" altLang="it-IT" b="0" i="0" u="none" strike="noStrike" cap="none" normalizeH="0" baseline="0" dirty="0">
                <a:ln>
                  <a:noFill/>
                </a:ln>
                <a:solidFill>
                  <a:srgbClr val="202124"/>
                </a:solidFill>
                <a:effectLst/>
                <a:latin typeface="Verdana" panose="020B0604030504040204" pitchFamily="34" charset="0"/>
                <a:ea typeface="Verdana" panose="020B0604030504040204" pitchFamily="34" charset="0"/>
              </a:rPr>
              <a:t> the Cosa Nostra. The </a:t>
            </a:r>
            <a:r>
              <a:rPr kumimoji="0" lang="it-IT" altLang="it-IT" b="0" i="0" u="none" strike="noStrike" cap="none" normalizeH="0" baseline="0" dirty="0" err="1">
                <a:ln>
                  <a:noFill/>
                </a:ln>
                <a:solidFill>
                  <a:srgbClr val="202124"/>
                </a:solidFill>
                <a:effectLst/>
                <a:latin typeface="Verdana" panose="020B0604030504040204" pitchFamily="34" charset="0"/>
                <a:ea typeface="Verdana" panose="020B0604030504040204" pitchFamily="34" charset="0"/>
              </a:rPr>
              <a:t>documents</a:t>
            </a:r>
            <a:r>
              <a:rPr kumimoji="0" lang="it-IT" altLang="it-IT" b="0" i="0" u="none" strike="noStrike" cap="none" normalizeH="0" baseline="0" dirty="0">
                <a:ln>
                  <a:noFill/>
                </a:ln>
                <a:solidFill>
                  <a:srgbClr val="202124"/>
                </a:solidFill>
                <a:effectLst/>
                <a:latin typeface="Verdana" panose="020B0604030504040204" pitchFamily="34" charset="0"/>
                <a:ea typeface="Verdana" panose="020B0604030504040204" pitchFamily="34" charset="0"/>
              </a:rPr>
              <a:t>, </a:t>
            </a:r>
            <a:r>
              <a:rPr kumimoji="0" lang="it-IT" altLang="it-IT" b="0" i="0" u="none" strike="noStrike" cap="none" normalizeH="0" baseline="0" dirty="0" err="1">
                <a:ln>
                  <a:noFill/>
                </a:ln>
                <a:solidFill>
                  <a:srgbClr val="202124"/>
                </a:solidFill>
                <a:effectLst/>
                <a:latin typeface="Verdana" panose="020B0604030504040204" pitchFamily="34" charset="0"/>
                <a:ea typeface="Verdana" panose="020B0604030504040204" pitchFamily="34" charset="0"/>
              </a:rPr>
              <a:t>donated</a:t>
            </a:r>
            <a:r>
              <a:rPr kumimoji="0" lang="it-IT" altLang="it-IT" b="0" i="0" u="none" strike="noStrike" cap="none" normalizeH="0" baseline="0" dirty="0">
                <a:ln>
                  <a:noFill/>
                </a:ln>
                <a:solidFill>
                  <a:srgbClr val="202124"/>
                </a:solidFill>
                <a:effectLst/>
                <a:latin typeface="Verdana" panose="020B0604030504040204" pitchFamily="34" charset="0"/>
                <a:ea typeface="Verdana" panose="020B0604030504040204" pitchFamily="34" charset="0"/>
              </a:rPr>
              <a:t> to Corleone by the </a:t>
            </a:r>
            <a:r>
              <a:rPr kumimoji="0" lang="it-IT" altLang="it-IT" b="0" i="0" u="none" strike="noStrike" cap="none" normalizeH="0" baseline="0" dirty="0" err="1">
                <a:ln>
                  <a:noFill/>
                </a:ln>
                <a:solidFill>
                  <a:srgbClr val="202124"/>
                </a:solidFill>
                <a:effectLst/>
                <a:latin typeface="Verdana" panose="020B0604030504040204" pitchFamily="34" charset="0"/>
                <a:ea typeface="Verdana" panose="020B0604030504040204" pitchFamily="34" charset="0"/>
              </a:rPr>
              <a:t>Criminal</a:t>
            </a:r>
            <a:r>
              <a:rPr kumimoji="0" lang="it-IT" altLang="it-IT" b="0" i="0" u="none" strike="noStrike" cap="none" normalizeH="0" baseline="0" dirty="0">
                <a:ln>
                  <a:noFill/>
                </a:ln>
                <a:solidFill>
                  <a:srgbClr val="202124"/>
                </a:solidFill>
                <a:effectLst/>
                <a:latin typeface="Verdana" panose="020B0604030504040204" pitchFamily="34" charset="0"/>
                <a:ea typeface="Verdana" panose="020B0604030504040204" pitchFamily="34" charset="0"/>
              </a:rPr>
              <a:t> Chamber of the Court of Palermo, </a:t>
            </a:r>
            <a:r>
              <a:rPr kumimoji="0" lang="it-IT" altLang="it-IT" b="0" i="0" u="none" strike="noStrike" cap="none" normalizeH="0" baseline="0" dirty="0" err="1">
                <a:ln>
                  <a:noFill/>
                </a:ln>
                <a:solidFill>
                  <a:srgbClr val="202124"/>
                </a:solidFill>
                <a:effectLst/>
                <a:latin typeface="Verdana" panose="020B0604030504040204" pitchFamily="34" charset="0"/>
                <a:ea typeface="Verdana" panose="020B0604030504040204" pitchFamily="34" charset="0"/>
              </a:rPr>
              <a:t>testify</a:t>
            </a:r>
            <a:r>
              <a:rPr kumimoji="0" lang="it-IT" altLang="it-IT" b="0" i="0" u="none" strike="noStrike" cap="none" normalizeH="0" baseline="0" dirty="0">
                <a:ln>
                  <a:noFill/>
                </a:ln>
                <a:solidFill>
                  <a:srgbClr val="202124"/>
                </a:solidFill>
                <a:effectLst/>
                <a:latin typeface="Verdana" panose="020B0604030504040204" pitchFamily="34" charset="0"/>
                <a:ea typeface="Verdana" panose="020B0604030504040204" pitchFamily="34" charset="0"/>
              </a:rPr>
              <a:t> to the work of </a:t>
            </a:r>
            <a:r>
              <a:rPr kumimoji="0" lang="it-IT" altLang="it-IT" b="0" i="0" u="none" strike="noStrike" cap="none" normalizeH="0" baseline="0" dirty="0" err="1">
                <a:ln>
                  <a:noFill/>
                </a:ln>
                <a:solidFill>
                  <a:srgbClr val="202124"/>
                </a:solidFill>
                <a:effectLst/>
                <a:latin typeface="Verdana" panose="020B0604030504040204" pitchFamily="34" charset="0"/>
                <a:ea typeface="Verdana" panose="020B0604030504040204" pitchFamily="34" charset="0"/>
              </a:rPr>
              <a:t>magistrates</a:t>
            </a:r>
            <a:r>
              <a:rPr kumimoji="0" lang="it-IT" altLang="it-IT" b="0" i="0" u="none" strike="noStrike" cap="none" normalizeH="0" baseline="0" dirty="0">
                <a:ln>
                  <a:noFill/>
                </a:ln>
                <a:solidFill>
                  <a:srgbClr val="202124"/>
                </a:solidFill>
                <a:effectLst/>
                <a:latin typeface="Verdana" panose="020B0604030504040204" pitchFamily="34" charset="0"/>
                <a:ea typeface="Verdana" panose="020B0604030504040204" pitchFamily="34" charset="0"/>
              </a:rPr>
              <a:t> </a:t>
            </a:r>
            <a:r>
              <a:rPr kumimoji="0" lang="it-IT" altLang="it-IT" b="0" i="0" u="none" strike="noStrike" cap="none" normalizeH="0" baseline="0" dirty="0" err="1">
                <a:ln>
                  <a:noFill/>
                </a:ln>
                <a:solidFill>
                  <a:srgbClr val="202124"/>
                </a:solidFill>
                <a:effectLst/>
                <a:latin typeface="Verdana" panose="020B0604030504040204" pitchFamily="34" charset="0"/>
                <a:ea typeface="Verdana" panose="020B0604030504040204" pitchFamily="34" charset="0"/>
              </a:rPr>
              <a:t>such</a:t>
            </a:r>
            <a:r>
              <a:rPr kumimoji="0" lang="it-IT" altLang="it-IT" b="0" i="0" u="none" strike="noStrike" cap="none" normalizeH="0" baseline="0" dirty="0">
                <a:ln>
                  <a:noFill/>
                </a:ln>
                <a:solidFill>
                  <a:srgbClr val="202124"/>
                </a:solidFill>
                <a:effectLst/>
                <a:latin typeface="Verdana" panose="020B0604030504040204" pitchFamily="34" charset="0"/>
                <a:ea typeface="Verdana" panose="020B0604030504040204" pitchFamily="34" charset="0"/>
              </a:rPr>
              <a:t> </a:t>
            </a:r>
            <a:r>
              <a:rPr kumimoji="0" lang="it-IT" altLang="it-IT" b="0" i="0" u="none" strike="noStrike" cap="none" normalizeH="0" baseline="0" dirty="0" err="1">
                <a:ln>
                  <a:noFill/>
                </a:ln>
                <a:solidFill>
                  <a:srgbClr val="202124"/>
                </a:solidFill>
                <a:effectLst/>
                <a:latin typeface="Verdana" panose="020B0604030504040204" pitchFamily="34" charset="0"/>
                <a:ea typeface="Verdana" panose="020B0604030504040204" pitchFamily="34" charset="0"/>
              </a:rPr>
              <a:t>as</a:t>
            </a:r>
            <a:r>
              <a:rPr kumimoji="0" lang="it-IT" altLang="it-IT" b="0" i="0" u="none" strike="noStrike" cap="none" normalizeH="0" baseline="0" dirty="0">
                <a:ln>
                  <a:noFill/>
                </a:ln>
                <a:solidFill>
                  <a:srgbClr val="202124"/>
                </a:solidFill>
                <a:effectLst/>
                <a:latin typeface="Verdana" panose="020B0604030504040204" pitchFamily="34" charset="0"/>
                <a:ea typeface="Verdana" panose="020B0604030504040204" pitchFamily="34" charset="0"/>
              </a:rPr>
              <a:t> Giovanni Falcone and Paolo Borsellino, </a:t>
            </a:r>
            <a:r>
              <a:rPr kumimoji="0" lang="it-IT" altLang="it-IT" b="0" i="0" u="none" strike="noStrike" cap="none" normalizeH="0" baseline="0" dirty="0" err="1">
                <a:ln>
                  <a:noFill/>
                </a:ln>
                <a:solidFill>
                  <a:srgbClr val="202124"/>
                </a:solidFill>
                <a:effectLst/>
                <a:latin typeface="Verdana" panose="020B0604030504040204" pitchFamily="34" charset="0"/>
                <a:ea typeface="Verdana" panose="020B0604030504040204" pitchFamily="34" charset="0"/>
              </a:rPr>
              <a:t>who</a:t>
            </a:r>
            <a:r>
              <a:rPr kumimoji="0" lang="it-IT" altLang="it-IT" b="0" i="0" u="none" strike="noStrike" cap="none" normalizeH="0" baseline="0" dirty="0">
                <a:ln>
                  <a:noFill/>
                </a:ln>
                <a:solidFill>
                  <a:srgbClr val="202124"/>
                </a:solidFill>
                <a:effectLst/>
                <a:latin typeface="Verdana" panose="020B0604030504040204" pitchFamily="34" charset="0"/>
                <a:ea typeface="Verdana" panose="020B0604030504040204" pitchFamily="34" charset="0"/>
              </a:rPr>
              <a:t> </a:t>
            </a:r>
            <a:r>
              <a:rPr kumimoji="0" lang="it-IT" altLang="it-IT" b="0" i="0" u="none" strike="noStrike" cap="none" normalizeH="0" baseline="0" dirty="0" err="1">
                <a:ln>
                  <a:noFill/>
                </a:ln>
                <a:solidFill>
                  <a:srgbClr val="202124"/>
                </a:solidFill>
                <a:effectLst/>
                <a:latin typeface="Verdana" panose="020B0604030504040204" pitchFamily="34" charset="0"/>
                <a:ea typeface="Verdana" panose="020B0604030504040204" pitchFamily="34" charset="0"/>
              </a:rPr>
              <a:t>paid</a:t>
            </a:r>
            <a:r>
              <a:rPr kumimoji="0" lang="it-IT" altLang="it-IT" b="0" i="0" u="none" strike="noStrike" cap="none" normalizeH="0" baseline="0" dirty="0">
                <a:ln>
                  <a:noFill/>
                </a:ln>
                <a:solidFill>
                  <a:srgbClr val="202124"/>
                </a:solidFill>
                <a:effectLst/>
                <a:latin typeface="Verdana" panose="020B0604030504040204" pitchFamily="34" charset="0"/>
                <a:ea typeface="Verdana" panose="020B0604030504040204" pitchFamily="34" charset="0"/>
              </a:rPr>
              <a:t> with </a:t>
            </a:r>
            <a:r>
              <a:rPr kumimoji="0" lang="it-IT" altLang="it-IT" b="0" i="0" u="none" strike="noStrike" cap="none" normalizeH="0" baseline="0" dirty="0" err="1">
                <a:ln>
                  <a:noFill/>
                </a:ln>
                <a:solidFill>
                  <a:srgbClr val="202124"/>
                </a:solidFill>
                <a:effectLst/>
                <a:latin typeface="Verdana" panose="020B0604030504040204" pitchFamily="34" charset="0"/>
                <a:ea typeface="Verdana" panose="020B0604030504040204" pitchFamily="34" charset="0"/>
              </a:rPr>
              <a:t>their</a:t>
            </a:r>
            <a:r>
              <a:rPr kumimoji="0" lang="it-IT" altLang="it-IT" b="0" i="0" u="none" strike="noStrike" cap="none" normalizeH="0" baseline="0" dirty="0">
                <a:ln>
                  <a:noFill/>
                </a:ln>
                <a:solidFill>
                  <a:srgbClr val="202124"/>
                </a:solidFill>
                <a:effectLst/>
                <a:latin typeface="Verdana" panose="020B0604030504040204" pitchFamily="34" charset="0"/>
                <a:ea typeface="Verdana" panose="020B0604030504040204" pitchFamily="34" charset="0"/>
              </a:rPr>
              <a:t> </a:t>
            </a:r>
            <a:r>
              <a:rPr kumimoji="0" lang="it-IT" altLang="it-IT" b="0" i="0" u="none" strike="noStrike" cap="none" normalizeH="0" baseline="0" dirty="0" err="1">
                <a:ln>
                  <a:noFill/>
                </a:ln>
                <a:solidFill>
                  <a:srgbClr val="202124"/>
                </a:solidFill>
                <a:effectLst/>
                <a:latin typeface="Verdana" panose="020B0604030504040204" pitchFamily="34" charset="0"/>
                <a:ea typeface="Verdana" panose="020B0604030504040204" pitchFamily="34" charset="0"/>
              </a:rPr>
              <a:t>lives</a:t>
            </a:r>
            <a:r>
              <a:rPr kumimoji="0" lang="it-IT" altLang="it-IT" b="0" i="0" u="none" strike="noStrike" cap="none" normalizeH="0" baseline="0" dirty="0">
                <a:ln>
                  <a:noFill/>
                </a:ln>
                <a:solidFill>
                  <a:srgbClr val="202124"/>
                </a:solidFill>
                <a:effectLst/>
                <a:latin typeface="Verdana" panose="020B0604030504040204" pitchFamily="34" charset="0"/>
                <a:ea typeface="Verdana" panose="020B0604030504040204" pitchFamily="34" charset="0"/>
              </a:rPr>
              <a:t> for </a:t>
            </a:r>
            <a:r>
              <a:rPr kumimoji="0" lang="it-IT" altLang="it-IT" b="0" i="0" u="none" strike="noStrike" cap="none" normalizeH="0" baseline="0" dirty="0" err="1">
                <a:ln>
                  <a:noFill/>
                </a:ln>
                <a:solidFill>
                  <a:srgbClr val="202124"/>
                </a:solidFill>
                <a:effectLst/>
                <a:latin typeface="Verdana" panose="020B0604030504040204" pitchFamily="34" charset="0"/>
                <a:ea typeface="Verdana" panose="020B0604030504040204" pitchFamily="34" charset="0"/>
              </a:rPr>
              <a:t>their</a:t>
            </a:r>
            <a:r>
              <a:rPr kumimoji="0" lang="it-IT" altLang="it-IT" b="0" i="0" u="none" strike="noStrike" cap="none" normalizeH="0" baseline="0" dirty="0">
                <a:ln>
                  <a:noFill/>
                </a:ln>
                <a:solidFill>
                  <a:srgbClr val="202124"/>
                </a:solidFill>
                <a:effectLst/>
                <a:latin typeface="Verdana" panose="020B0604030504040204" pitchFamily="34" charset="0"/>
                <a:ea typeface="Verdana" panose="020B0604030504040204" pitchFamily="34" charset="0"/>
              </a:rPr>
              <a:t> commitment in the </a:t>
            </a:r>
            <a:r>
              <a:rPr kumimoji="0" lang="it-IT" altLang="it-IT" b="0" i="0" u="none" strike="noStrike" cap="none" normalizeH="0" baseline="0" dirty="0" err="1">
                <a:ln>
                  <a:noFill/>
                </a:ln>
                <a:solidFill>
                  <a:srgbClr val="202124"/>
                </a:solidFill>
                <a:effectLst/>
                <a:latin typeface="Verdana" panose="020B0604030504040204" pitchFamily="34" charset="0"/>
                <a:ea typeface="Verdana" panose="020B0604030504040204" pitchFamily="34" charset="0"/>
              </a:rPr>
              <a:t>fight</a:t>
            </a:r>
            <a:r>
              <a:rPr kumimoji="0" lang="it-IT" altLang="it-IT" b="0" i="0" u="none" strike="noStrike" cap="none" normalizeH="0" baseline="0" dirty="0">
                <a:ln>
                  <a:noFill/>
                </a:ln>
                <a:solidFill>
                  <a:srgbClr val="202124"/>
                </a:solidFill>
                <a:effectLst/>
                <a:latin typeface="Verdana" panose="020B0604030504040204" pitchFamily="34" charset="0"/>
                <a:ea typeface="Verdana" panose="020B0604030504040204" pitchFamily="34" charset="0"/>
              </a:rPr>
              <a:t> </a:t>
            </a:r>
            <a:r>
              <a:rPr kumimoji="0" lang="it-IT" altLang="it-IT" b="0" i="0" u="none" strike="noStrike" cap="none" normalizeH="0" baseline="0" dirty="0" err="1">
                <a:ln>
                  <a:noFill/>
                </a:ln>
                <a:solidFill>
                  <a:srgbClr val="202124"/>
                </a:solidFill>
                <a:effectLst/>
                <a:latin typeface="Verdana" panose="020B0604030504040204" pitchFamily="34" charset="0"/>
                <a:ea typeface="Verdana" panose="020B0604030504040204" pitchFamily="34" charset="0"/>
              </a:rPr>
              <a:t>against</a:t>
            </a:r>
            <a:r>
              <a:rPr kumimoji="0" lang="it-IT" altLang="it-IT" b="0" i="0" u="none" strike="noStrike" cap="none" normalizeH="0" baseline="0" dirty="0">
                <a:ln>
                  <a:noFill/>
                </a:ln>
                <a:solidFill>
                  <a:srgbClr val="202124"/>
                </a:solidFill>
                <a:effectLst/>
                <a:latin typeface="Verdana" panose="020B0604030504040204" pitchFamily="34" charset="0"/>
                <a:ea typeface="Verdana" panose="020B0604030504040204" pitchFamily="34" charset="0"/>
              </a:rPr>
              <a:t> the mafia. </a:t>
            </a:r>
            <a:endParaRPr kumimoji="0" lang="it-IT" altLang="it-IT" b="0" i="0" u="none" strike="noStrike" cap="none" normalizeH="0" baseline="0" dirty="0">
              <a:ln>
                <a:noFill/>
              </a:ln>
              <a:solidFill>
                <a:schemeClr val="tx1"/>
              </a:solidFill>
              <a:effectLst/>
              <a:latin typeface="Verdana" panose="020B0604030504040204" pitchFamily="34" charset="0"/>
              <a:ea typeface="Verdana" panose="020B0604030504040204" pitchFamily="34" charset="0"/>
            </a:endParaRPr>
          </a:p>
        </p:txBody>
      </p:sp>
      <p:sp>
        <p:nvSpPr>
          <p:cNvPr id="15" name="Rettangolo 14">
            <a:extLst>
              <a:ext uri="{FF2B5EF4-FFF2-40B4-BE49-F238E27FC236}">
                <a16:creationId xmlns:a16="http://schemas.microsoft.com/office/drawing/2014/main" id="{62EA5012-0978-44A8-B4A1-542AACD73FE4}"/>
              </a:ext>
            </a:extLst>
          </p:cNvPr>
          <p:cNvSpPr/>
          <p:nvPr/>
        </p:nvSpPr>
        <p:spPr>
          <a:xfrm>
            <a:off x="1832928" y="114153"/>
            <a:ext cx="8635048" cy="769441"/>
          </a:xfrm>
          <a:prstGeom prst="rect">
            <a:avLst/>
          </a:prstGeom>
          <a:solidFill>
            <a:srgbClr val="FFC000"/>
          </a:solidFill>
          <a:ln w="66675">
            <a:solidFill>
              <a:srgbClr val="FFC000"/>
            </a:solidFill>
          </a:ln>
        </p:spPr>
        <p:txBody>
          <a:bodyPr wrap="square" lIns="91440" tIns="45720" rIns="91440" bIns="45720">
            <a:spAutoFit/>
          </a:bodyPr>
          <a:lstStyle/>
          <a:p>
            <a:pPr algn="ctr"/>
            <a:r>
              <a:rPr lang="it-IT" sz="44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Verdana" panose="020B0604030504040204" pitchFamily="34" charset="0"/>
                <a:ea typeface="Verdana" panose="020B0604030504040204" pitchFamily="34" charset="0"/>
              </a:rPr>
              <a:t>THE C.I.D.M.A.</a:t>
            </a:r>
          </a:p>
        </p:txBody>
      </p:sp>
      <p:pic>
        <p:nvPicPr>
          <p:cNvPr id="3" name="Immagine 2">
            <a:extLst>
              <a:ext uri="{FF2B5EF4-FFF2-40B4-BE49-F238E27FC236}">
                <a16:creationId xmlns:a16="http://schemas.microsoft.com/office/drawing/2014/main" id="{B76CA2C5-4252-4C01-A94D-F557DCFB3B5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32927" y="1133517"/>
            <a:ext cx="3933789" cy="2946545"/>
          </a:xfrm>
          <a:prstGeom prst="rect">
            <a:avLst/>
          </a:prstGeom>
          <a:ln w="34925">
            <a:solidFill>
              <a:schemeClr val="tx1">
                <a:lumMod val="65000"/>
                <a:lumOff val="35000"/>
                <a:alpha val="99000"/>
              </a:schemeClr>
            </a:solidFill>
          </a:ln>
        </p:spPr>
      </p:pic>
      <p:pic>
        <p:nvPicPr>
          <p:cNvPr id="8" name="Immagine 7">
            <a:extLst>
              <a:ext uri="{FF2B5EF4-FFF2-40B4-BE49-F238E27FC236}">
                <a16:creationId xmlns:a16="http://schemas.microsoft.com/office/drawing/2014/main" id="{4D840AE7-C49B-49B8-9548-0F94BE7C8EB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988508" y="1126210"/>
            <a:ext cx="4479467" cy="2953851"/>
          </a:xfrm>
          <a:prstGeom prst="rect">
            <a:avLst/>
          </a:prstGeom>
          <a:ln w="28575">
            <a:solidFill>
              <a:schemeClr val="tx1">
                <a:alpha val="55000"/>
              </a:schemeClr>
            </a:solidFill>
          </a:ln>
        </p:spPr>
      </p:pic>
    </p:spTree>
    <p:extLst>
      <p:ext uri="{BB962C8B-B14F-4D97-AF65-F5344CB8AC3E}">
        <p14:creationId xmlns:p14="http://schemas.microsoft.com/office/powerpoint/2010/main" val="4944406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magine 1">
            <a:extLst>
              <a:ext uri="{FF2B5EF4-FFF2-40B4-BE49-F238E27FC236}">
                <a16:creationId xmlns:a16="http://schemas.microsoft.com/office/drawing/2014/main" id="{85AFB9AB-C748-445C-86A0-2598D1575BA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1953" y="3429000"/>
            <a:ext cx="3679232" cy="2755872"/>
          </a:xfrm>
          <a:prstGeom prst="rect">
            <a:avLst/>
          </a:prstGeom>
          <a:ln w="28575">
            <a:solidFill>
              <a:schemeClr val="tx1"/>
            </a:solidFill>
          </a:ln>
        </p:spPr>
      </p:pic>
      <p:pic>
        <p:nvPicPr>
          <p:cNvPr id="3" name="Immagine 2">
            <a:extLst>
              <a:ext uri="{FF2B5EF4-FFF2-40B4-BE49-F238E27FC236}">
                <a16:creationId xmlns:a16="http://schemas.microsoft.com/office/drawing/2014/main" id="{4331B455-2396-4B9B-959A-9D56F336F2E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46702" y="473320"/>
            <a:ext cx="3679232" cy="2448361"/>
          </a:xfrm>
          <a:prstGeom prst="rect">
            <a:avLst/>
          </a:prstGeom>
          <a:ln w="28575">
            <a:solidFill>
              <a:schemeClr val="tx1"/>
            </a:solidFill>
          </a:ln>
        </p:spPr>
      </p:pic>
      <p:sp>
        <p:nvSpPr>
          <p:cNvPr id="4" name="Rettangolo 3">
            <a:extLst>
              <a:ext uri="{FF2B5EF4-FFF2-40B4-BE49-F238E27FC236}">
                <a16:creationId xmlns:a16="http://schemas.microsoft.com/office/drawing/2014/main" id="{C0DD37FC-F3A7-407C-AE5B-DF9FE1EB066A}"/>
              </a:ext>
            </a:extLst>
          </p:cNvPr>
          <p:cNvSpPr/>
          <p:nvPr/>
        </p:nvSpPr>
        <p:spPr>
          <a:xfrm>
            <a:off x="4327236" y="1242579"/>
            <a:ext cx="3537528" cy="4247317"/>
          </a:xfrm>
          <a:prstGeom prst="rect">
            <a:avLst/>
          </a:prstGeom>
        </p:spPr>
        <p:txBody>
          <a:bodyPr wrap="square">
            <a:spAutoFit/>
          </a:bodyPr>
          <a:lstStyle/>
          <a:p>
            <a:pPr algn="just"/>
            <a:r>
              <a:rPr lang="it-IT" altLang="it-IT" dirty="0" err="1">
                <a:solidFill>
                  <a:srgbClr val="202124"/>
                </a:solidFill>
                <a:latin typeface="Verdana" panose="020B0604030504040204" pitchFamily="34" charset="0"/>
                <a:ea typeface="Verdana" panose="020B0604030504040204" pitchFamily="34" charset="0"/>
              </a:rPr>
              <a:t>Volunteer</a:t>
            </a:r>
            <a:r>
              <a:rPr lang="it-IT" altLang="it-IT" dirty="0">
                <a:solidFill>
                  <a:srgbClr val="202124"/>
                </a:solidFill>
                <a:latin typeface="Verdana" panose="020B0604030504040204" pitchFamily="34" charset="0"/>
                <a:ea typeface="Verdana" panose="020B0604030504040204" pitchFamily="34" charset="0"/>
              </a:rPr>
              <a:t> </a:t>
            </a:r>
            <a:r>
              <a:rPr lang="it-IT" altLang="it-IT" dirty="0" err="1">
                <a:solidFill>
                  <a:srgbClr val="202124"/>
                </a:solidFill>
                <a:latin typeface="Verdana" panose="020B0604030504040204" pitchFamily="34" charset="0"/>
                <a:ea typeface="Verdana" panose="020B0604030504040204" pitchFamily="34" charset="0"/>
              </a:rPr>
              <a:t>groups</a:t>
            </a:r>
            <a:r>
              <a:rPr lang="it-IT" altLang="it-IT" dirty="0">
                <a:solidFill>
                  <a:srgbClr val="202124"/>
                </a:solidFill>
                <a:latin typeface="Verdana" panose="020B0604030504040204" pitchFamily="34" charset="0"/>
                <a:ea typeface="Verdana" panose="020B0604030504040204" pitchFamily="34" charset="0"/>
              </a:rPr>
              <a:t> in </a:t>
            </a:r>
            <a:r>
              <a:rPr lang="it-IT" altLang="it-IT" dirty="0" err="1">
                <a:solidFill>
                  <a:srgbClr val="202124"/>
                </a:solidFill>
                <a:latin typeface="Verdana" panose="020B0604030504040204" pitchFamily="34" charset="0"/>
                <a:ea typeface="Verdana" panose="020B0604030504040204" pitchFamily="34" charset="0"/>
              </a:rPr>
              <a:t>various</a:t>
            </a:r>
            <a:r>
              <a:rPr lang="it-IT" altLang="it-IT" dirty="0">
                <a:solidFill>
                  <a:srgbClr val="202124"/>
                </a:solidFill>
                <a:latin typeface="Verdana" panose="020B0604030504040204" pitchFamily="34" charset="0"/>
                <a:ea typeface="Verdana" panose="020B0604030504040204" pitchFamily="34" charset="0"/>
              </a:rPr>
              <a:t> non-profit </a:t>
            </a:r>
            <a:r>
              <a:rPr lang="it-IT" altLang="it-IT" dirty="0" err="1">
                <a:solidFill>
                  <a:srgbClr val="202124"/>
                </a:solidFill>
                <a:latin typeface="Verdana" panose="020B0604030504040204" pitchFamily="34" charset="0"/>
                <a:ea typeface="Verdana" panose="020B0604030504040204" pitchFamily="34" charset="0"/>
              </a:rPr>
              <a:t>associations</a:t>
            </a:r>
            <a:r>
              <a:rPr lang="it-IT" altLang="it-IT" dirty="0">
                <a:solidFill>
                  <a:srgbClr val="202124"/>
                </a:solidFill>
                <a:latin typeface="Verdana" panose="020B0604030504040204" pitchFamily="34" charset="0"/>
                <a:ea typeface="Verdana" panose="020B0604030504040204" pitchFamily="34" charset="0"/>
              </a:rPr>
              <a:t> </a:t>
            </a:r>
            <a:r>
              <a:rPr lang="it-IT" altLang="it-IT" dirty="0" err="1">
                <a:solidFill>
                  <a:srgbClr val="202124"/>
                </a:solidFill>
                <a:latin typeface="Verdana" panose="020B0604030504040204" pitchFamily="34" charset="0"/>
                <a:ea typeface="Verdana" panose="020B0604030504040204" pitchFamily="34" charset="0"/>
              </a:rPr>
              <a:t>have</a:t>
            </a:r>
            <a:r>
              <a:rPr lang="it-IT" altLang="it-IT" dirty="0">
                <a:solidFill>
                  <a:srgbClr val="202124"/>
                </a:solidFill>
                <a:latin typeface="Verdana" panose="020B0604030504040204" pitchFamily="34" charset="0"/>
                <a:ea typeface="Verdana" panose="020B0604030504040204" pitchFamily="34" charset="0"/>
              </a:rPr>
              <a:t> </a:t>
            </a:r>
            <a:r>
              <a:rPr lang="it-IT" altLang="it-IT" dirty="0" err="1">
                <a:solidFill>
                  <a:srgbClr val="202124"/>
                </a:solidFill>
                <a:latin typeface="Verdana" panose="020B0604030504040204" pitchFamily="34" charset="0"/>
                <a:ea typeface="Verdana" panose="020B0604030504040204" pitchFamily="34" charset="0"/>
              </a:rPr>
              <a:t>contributed</a:t>
            </a:r>
            <a:r>
              <a:rPr lang="it-IT" altLang="it-IT" dirty="0">
                <a:solidFill>
                  <a:srgbClr val="202124"/>
                </a:solidFill>
                <a:latin typeface="Verdana" panose="020B0604030504040204" pitchFamily="34" charset="0"/>
                <a:ea typeface="Verdana" panose="020B0604030504040204" pitchFamily="34" charset="0"/>
              </a:rPr>
              <a:t> to changing </a:t>
            </a:r>
            <a:r>
              <a:rPr lang="it-IT" altLang="it-IT" dirty="0" err="1">
                <a:solidFill>
                  <a:srgbClr val="202124"/>
                </a:solidFill>
                <a:latin typeface="Verdana" panose="020B0604030504040204" pitchFamily="34" charset="0"/>
                <a:ea typeface="Verdana" panose="020B0604030504040204" pitchFamily="34" charset="0"/>
              </a:rPr>
              <a:t>Corleone's</a:t>
            </a:r>
            <a:r>
              <a:rPr lang="it-IT" altLang="it-IT" dirty="0">
                <a:solidFill>
                  <a:srgbClr val="202124"/>
                </a:solidFill>
                <a:latin typeface="Verdana" panose="020B0604030504040204" pitchFamily="34" charset="0"/>
                <a:ea typeface="Verdana" panose="020B0604030504040204" pitchFamily="34" charset="0"/>
              </a:rPr>
              <a:t> image </a:t>
            </a:r>
            <a:r>
              <a:rPr lang="it-IT" altLang="it-IT" dirty="0" err="1">
                <a:solidFill>
                  <a:srgbClr val="202124"/>
                </a:solidFill>
                <a:latin typeface="Verdana" panose="020B0604030504040204" pitchFamily="34" charset="0"/>
                <a:ea typeface="Verdana" panose="020B0604030504040204" pitchFamily="34" charset="0"/>
              </a:rPr>
              <a:t>through</a:t>
            </a:r>
            <a:r>
              <a:rPr lang="it-IT" altLang="it-IT" dirty="0">
                <a:solidFill>
                  <a:srgbClr val="202124"/>
                </a:solidFill>
                <a:latin typeface="Verdana" panose="020B0604030504040204" pitchFamily="34" charset="0"/>
                <a:ea typeface="Verdana" panose="020B0604030504040204" pitchFamily="34" charset="0"/>
              </a:rPr>
              <a:t> social </a:t>
            </a:r>
            <a:r>
              <a:rPr lang="it-IT" altLang="it-IT" dirty="0" err="1">
                <a:solidFill>
                  <a:srgbClr val="202124"/>
                </a:solidFill>
                <a:latin typeface="Verdana" panose="020B0604030504040204" pitchFamily="34" charset="0"/>
                <a:ea typeface="Verdana" panose="020B0604030504040204" pitchFamily="34" charset="0"/>
              </a:rPr>
              <a:t>campaigns</a:t>
            </a:r>
            <a:r>
              <a:rPr lang="it-IT" altLang="it-IT" dirty="0">
                <a:solidFill>
                  <a:srgbClr val="202124"/>
                </a:solidFill>
                <a:latin typeface="Verdana" panose="020B0604030504040204" pitchFamily="34" charset="0"/>
                <a:ea typeface="Verdana" panose="020B0604030504040204" pitchFamily="34" charset="0"/>
              </a:rPr>
              <a:t> in </a:t>
            </a:r>
            <a:r>
              <a:rPr lang="it-IT" altLang="it-IT" dirty="0" err="1">
                <a:solidFill>
                  <a:srgbClr val="202124"/>
                </a:solidFill>
                <a:latin typeface="Verdana" panose="020B0604030504040204" pitchFamily="34" charset="0"/>
                <a:ea typeface="Verdana" panose="020B0604030504040204" pitchFamily="34" charset="0"/>
              </a:rPr>
              <a:t>favor</a:t>
            </a:r>
            <a:r>
              <a:rPr lang="it-IT" altLang="it-IT" dirty="0">
                <a:solidFill>
                  <a:srgbClr val="202124"/>
                </a:solidFill>
                <a:latin typeface="Verdana" panose="020B0604030504040204" pitchFamily="34" charset="0"/>
                <a:ea typeface="Verdana" panose="020B0604030504040204" pitchFamily="34" charset="0"/>
              </a:rPr>
              <a:t> of </a:t>
            </a:r>
            <a:r>
              <a:rPr lang="it-IT" altLang="it-IT" dirty="0" err="1">
                <a:solidFill>
                  <a:srgbClr val="202124"/>
                </a:solidFill>
                <a:latin typeface="Verdana" panose="020B0604030504040204" pitchFamily="34" charset="0"/>
                <a:ea typeface="Verdana" panose="020B0604030504040204" pitchFamily="34" charset="0"/>
              </a:rPr>
              <a:t>legality</a:t>
            </a:r>
            <a:r>
              <a:rPr lang="it-IT" altLang="it-IT" dirty="0">
                <a:solidFill>
                  <a:srgbClr val="202124"/>
                </a:solidFill>
                <a:latin typeface="Verdana" panose="020B0604030504040204" pitchFamily="34" charset="0"/>
                <a:ea typeface="Verdana" panose="020B0604030504040204" pitchFamily="34" charset="0"/>
              </a:rPr>
              <a:t> </a:t>
            </a:r>
            <a:r>
              <a:rPr lang="it-IT" altLang="it-IT" dirty="0" err="1">
                <a:solidFill>
                  <a:srgbClr val="202124"/>
                </a:solidFill>
                <a:latin typeface="Verdana" panose="020B0604030504040204" pitchFamily="34" charset="0"/>
                <a:ea typeface="Verdana" panose="020B0604030504040204" pitchFamily="34" charset="0"/>
              </a:rPr>
              <a:t>declined</a:t>
            </a:r>
            <a:r>
              <a:rPr lang="it-IT" altLang="it-IT" dirty="0">
                <a:solidFill>
                  <a:srgbClr val="202124"/>
                </a:solidFill>
                <a:latin typeface="Verdana" panose="020B0604030504040204" pitchFamily="34" charset="0"/>
                <a:ea typeface="Verdana" panose="020B0604030504040204" pitchFamily="34" charset="0"/>
              </a:rPr>
              <a:t> in </a:t>
            </a:r>
            <a:r>
              <a:rPr lang="it-IT" altLang="it-IT" dirty="0" err="1">
                <a:solidFill>
                  <a:srgbClr val="202124"/>
                </a:solidFill>
                <a:latin typeface="Verdana" panose="020B0604030504040204" pitchFamily="34" charset="0"/>
                <a:ea typeface="Verdana" panose="020B0604030504040204" pitchFamily="34" charset="0"/>
              </a:rPr>
              <a:t>days</a:t>
            </a:r>
            <a:r>
              <a:rPr lang="it-IT" altLang="it-IT" dirty="0">
                <a:solidFill>
                  <a:srgbClr val="202124"/>
                </a:solidFill>
                <a:latin typeface="Verdana" panose="020B0604030504040204" pitchFamily="34" charset="0"/>
                <a:ea typeface="Verdana" panose="020B0604030504040204" pitchFamily="34" charset="0"/>
              </a:rPr>
              <a:t> for </a:t>
            </a:r>
            <a:r>
              <a:rPr lang="it-IT" altLang="it-IT" dirty="0" err="1">
                <a:solidFill>
                  <a:srgbClr val="202124"/>
                </a:solidFill>
                <a:latin typeface="Verdana" panose="020B0604030504040204" pitchFamily="34" charset="0"/>
                <a:ea typeface="Verdana" panose="020B0604030504040204" pitchFamily="34" charset="0"/>
              </a:rPr>
              <a:t>legality</a:t>
            </a:r>
            <a:r>
              <a:rPr lang="it-IT" altLang="it-IT" dirty="0">
                <a:solidFill>
                  <a:srgbClr val="202124"/>
                </a:solidFill>
                <a:latin typeface="Verdana" panose="020B0604030504040204" pitchFamily="34" charset="0"/>
                <a:ea typeface="Verdana" panose="020B0604030504040204" pitchFamily="34" charset="0"/>
              </a:rPr>
              <a:t>, educational </a:t>
            </a:r>
            <a:r>
              <a:rPr lang="it-IT" altLang="it-IT" dirty="0" err="1">
                <a:solidFill>
                  <a:srgbClr val="202124"/>
                </a:solidFill>
                <a:latin typeface="Verdana" panose="020B0604030504040204" pitchFamily="34" charset="0"/>
                <a:ea typeface="Verdana" panose="020B0604030504040204" pitchFamily="34" charset="0"/>
              </a:rPr>
              <a:t>courses</a:t>
            </a:r>
            <a:r>
              <a:rPr lang="it-IT" altLang="it-IT" dirty="0">
                <a:solidFill>
                  <a:srgbClr val="202124"/>
                </a:solidFill>
                <a:latin typeface="Verdana" panose="020B0604030504040204" pitchFamily="34" charset="0"/>
                <a:ea typeface="Verdana" panose="020B0604030504040204" pitchFamily="34" charset="0"/>
              </a:rPr>
              <a:t> in schools, </a:t>
            </a:r>
            <a:r>
              <a:rPr lang="it-IT" altLang="it-IT" dirty="0" err="1">
                <a:solidFill>
                  <a:srgbClr val="202124"/>
                </a:solidFill>
                <a:latin typeface="Verdana" panose="020B0604030504040204" pitchFamily="34" charset="0"/>
                <a:ea typeface="Verdana" panose="020B0604030504040204" pitchFamily="34" charset="0"/>
              </a:rPr>
              <a:t>artistic</a:t>
            </a:r>
            <a:r>
              <a:rPr lang="it-IT" altLang="it-IT" dirty="0">
                <a:solidFill>
                  <a:srgbClr val="202124"/>
                </a:solidFill>
                <a:latin typeface="Verdana" panose="020B0604030504040204" pitchFamily="34" charset="0"/>
                <a:ea typeface="Verdana" panose="020B0604030504040204" pitchFamily="34" charset="0"/>
              </a:rPr>
              <a:t> </a:t>
            </a:r>
            <a:r>
              <a:rPr lang="it-IT" altLang="it-IT" dirty="0" err="1">
                <a:solidFill>
                  <a:srgbClr val="202124"/>
                </a:solidFill>
                <a:latin typeface="Verdana" panose="020B0604030504040204" pitchFamily="34" charset="0"/>
                <a:ea typeface="Verdana" panose="020B0604030504040204" pitchFamily="34" charset="0"/>
              </a:rPr>
              <a:t>competitions</a:t>
            </a:r>
            <a:r>
              <a:rPr lang="it-IT" altLang="it-IT" dirty="0">
                <a:solidFill>
                  <a:srgbClr val="202124"/>
                </a:solidFill>
                <a:latin typeface="Verdana" panose="020B0604030504040204" pitchFamily="34" charset="0"/>
                <a:ea typeface="Verdana" panose="020B0604030504040204" pitchFamily="34" charset="0"/>
              </a:rPr>
              <a:t>, </a:t>
            </a:r>
            <a:r>
              <a:rPr lang="it-IT" altLang="it-IT" dirty="0" err="1">
                <a:solidFill>
                  <a:srgbClr val="202124"/>
                </a:solidFill>
                <a:latin typeface="Verdana" panose="020B0604030504040204" pitchFamily="34" charset="0"/>
                <a:ea typeface="Verdana" panose="020B0604030504040204" pitchFamily="34" charset="0"/>
              </a:rPr>
              <a:t>photographic</a:t>
            </a:r>
            <a:r>
              <a:rPr lang="it-IT" altLang="it-IT" dirty="0">
                <a:solidFill>
                  <a:srgbClr val="202124"/>
                </a:solidFill>
                <a:latin typeface="Verdana" panose="020B0604030504040204" pitchFamily="34" charset="0"/>
                <a:ea typeface="Verdana" panose="020B0604030504040204" pitchFamily="34" charset="0"/>
              </a:rPr>
              <a:t> </a:t>
            </a:r>
            <a:r>
              <a:rPr lang="it-IT" altLang="it-IT" dirty="0" err="1">
                <a:solidFill>
                  <a:srgbClr val="202124"/>
                </a:solidFill>
                <a:latin typeface="Verdana" panose="020B0604030504040204" pitchFamily="34" charset="0"/>
                <a:ea typeface="Verdana" panose="020B0604030504040204" pitchFamily="34" charset="0"/>
              </a:rPr>
              <a:t>exhibitions</a:t>
            </a:r>
            <a:r>
              <a:rPr lang="it-IT" altLang="it-IT" dirty="0">
                <a:solidFill>
                  <a:srgbClr val="202124"/>
                </a:solidFill>
                <a:latin typeface="Verdana" panose="020B0604030504040204" pitchFamily="34" charset="0"/>
                <a:ea typeface="Verdana" panose="020B0604030504040204" pitchFamily="34" charset="0"/>
              </a:rPr>
              <a:t> on the mafia, presentation of books, etc. </a:t>
            </a:r>
            <a:r>
              <a:rPr lang="it-IT" altLang="it-IT" dirty="0" err="1">
                <a:solidFill>
                  <a:srgbClr val="202124"/>
                </a:solidFill>
                <a:latin typeface="Verdana" panose="020B0604030504040204" pitchFamily="34" charset="0"/>
                <a:ea typeface="Verdana" panose="020B0604030504040204" pitchFamily="34" charset="0"/>
              </a:rPr>
              <a:t>overlapped</a:t>
            </a:r>
            <a:r>
              <a:rPr lang="it-IT" altLang="it-IT" dirty="0">
                <a:solidFill>
                  <a:srgbClr val="202124"/>
                </a:solidFill>
                <a:latin typeface="Verdana" panose="020B0604030504040204" pitchFamily="34" charset="0"/>
                <a:ea typeface="Verdana" panose="020B0604030504040204" pitchFamily="34" charset="0"/>
              </a:rPr>
              <a:t> with the </a:t>
            </a:r>
            <a:r>
              <a:rPr lang="it-IT" altLang="it-IT" dirty="0" err="1">
                <a:solidFill>
                  <a:srgbClr val="202124"/>
                </a:solidFill>
                <a:latin typeface="Verdana" panose="020B0604030504040204" pitchFamily="34" charset="0"/>
                <a:ea typeface="Verdana" panose="020B0604030504040204" pitchFamily="34" charset="0"/>
              </a:rPr>
              <a:t>cooperatives</a:t>
            </a:r>
            <a:r>
              <a:rPr lang="it-IT" altLang="it-IT" dirty="0">
                <a:solidFill>
                  <a:srgbClr val="202124"/>
                </a:solidFill>
                <a:latin typeface="Verdana" panose="020B0604030504040204" pitchFamily="34" charset="0"/>
                <a:ea typeface="Verdana" panose="020B0604030504040204" pitchFamily="34" charset="0"/>
              </a:rPr>
              <a:t> </a:t>
            </a:r>
            <a:r>
              <a:rPr lang="it-IT" altLang="it-IT" dirty="0" err="1">
                <a:solidFill>
                  <a:srgbClr val="202124"/>
                </a:solidFill>
                <a:latin typeface="Verdana" panose="020B0604030504040204" pitchFamily="34" charset="0"/>
                <a:ea typeface="Verdana" panose="020B0604030504040204" pitchFamily="34" charset="0"/>
              </a:rPr>
              <a:t>that</a:t>
            </a:r>
            <a:r>
              <a:rPr lang="it-IT" altLang="it-IT" dirty="0">
                <a:solidFill>
                  <a:srgbClr val="202124"/>
                </a:solidFill>
                <a:latin typeface="Verdana" panose="020B0604030504040204" pitchFamily="34" charset="0"/>
                <a:ea typeface="Verdana" panose="020B0604030504040204" pitchFamily="34" charset="0"/>
              </a:rPr>
              <a:t> work the </a:t>
            </a:r>
            <a:r>
              <a:rPr lang="it-IT" altLang="it-IT" dirty="0" err="1">
                <a:solidFill>
                  <a:srgbClr val="202124"/>
                </a:solidFill>
                <a:latin typeface="Verdana" panose="020B0604030504040204" pitchFamily="34" charset="0"/>
                <a:ea typeface="Verdana" panose="020B0604030504040204" pitchFamily="34" charset="0"/>
              </a:rPr>
              <a:t>land</a:t>
            </a:r>
            <a:r>
              <a:rPr lang="it-IT" altLang="it-IT" dirty="0">
                <a:solidFill>
                  <a:srgbClr val="202124"/>
                </a:solidFill>
                <a:latin typeface="Verdana" panose="020B0604030504040204" pitchFamily="34" charset="0"/>
                <a:ea typeface="Verdana" panose="020B0604030504040204" pitchFamily="34" charset="0"/>
              </a:rPr>
              <a:t> </a:t>
            </a:r>
            <a:r>
              <a:rPr lang="it-IT" altLang="it-IT" dirty="0" err="1">
                <a:solidFill>
                  <a:srgbClr val="202124"/>
                </a:solidFill>
                <a:latin typeface="Verdana" panose="020B0604030504040204" pitchFamily="34" charset="0"/>
                <a:ea typeface="Verdana" panose="020B0604030504040204" pitchFamily="34" charset="0"/>
              </a:rPr>
              <a:t>confiscated</a:t>
            </a:r>
            <a:r>
              <a:rPr lang="it-IT" altLang="it-IT" dirty="0">
                <a:solidFill>
                  <a:srgbClr val="202124"/>
                </a:solidFill>
                <a:latin typeface="Verdana" panose="020B0604030504040204" pitchFamily="34" charset="0"/>
                <a:ea typeface="Verdana" panose="020B0604030504040204" pitchFamily="34" charset="0"/>
              </a:rPr>
              <a:t> from Mafia </a:t>
            </a:r>
            <a:r>
              <a:rPr lang="it-IT" altLang="it-IT" dirty="0" err="1">
                <a:solidFill>
                  <a:srgbClr val="202124"/>
                </a:solidFill>
                <a:latin typeface="Verdana" panose="020B0604030504040204" pitchFamily="34" charset="0"/>
                <a:ea typeface="Verdana" panose="020B0604030504040204" pitchFamily="34" charset="0"/>
              </a:rPr>
              <a:t>bosses</a:t>
            </a:r>
            <a:r>
              <a:rPr lang="it-IT" altLang="it-IT" dirty="0">
                <a:solidFill>
                  <a:srgbClr val="202124"/>
                </a:solidFill>
                <a:latin typeface="Verdana" panose="020B0604030504040204" pitchFamily="34" charset="0"/>
                <a:ea typeface="Verdana" panose="020B0604030504040204" pitchFamily="34" charset="0"/>
              </a:rPr>
              <a:t>.   </a:t>
            </a:r>
            <a:endParaRPr lang="it-IT" dirty="0">
              <a:latin typeface="Verdana" panose="020B0604030504040204" pitchFamily="34" charset="0"/>
              <a:ea typeface="Verdana" panose="020B0604030504040204" pitchFamily="34" charset="0"/>
            </a:endParaRPr>
          </a:p>
        </p:txBody>
      </p:sp>
      <p:pic>
        <p:nvPicPr>
          <p:cNvPr id="6" name="Immagine 5">
            <a:extLst>
              <a:ext uri="{FF2B5EF4-FFF2-40B4-BE49-F238E27FC236}">
                <a16:creationId xmlns:a16="http://schemas.microsoft.com/office/drawing/2014/main" id="{4C2941FB-E825-42BB-BB33-44D94D1E307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064466" y="473320"/>
            <a:ext cx="3783142" cy="2357803"/>
          </a:xfrm>
          <a:prstGeom prst="rect">
            <a:avLst/>
          </a:prstGeom>
          <a:ln w="28575">
            <a:solidFill>
              <a:schemeClr val="tx1"/>
            </a:solidFill>
          </a:ln>
        </p:spPr>
      </p:pic>
      <p:pic>
        <p:nvPicPr>
          <p:cNvPr id="8" name="Immagine 7">
            <a:extLst>
              <a:ext uri="{FF2B5EF4-FFF2-40B4-BE49-F238E27FC236}">
                <a16:creationId xmlns:a16="http://schemas.microsoft.com/office/drawing/2014/main" id="{CEB7671B-AF8A-4553-A8FB-5F7896800A55}"/>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552728" y="3366238"/>
            <a:ext cx="2985447" cy="2985447"/>
          </a:xfrm>
          <a:prstGeom prst="rect">
            <a:avLst/>
          </a:prstGeom>
          <a:ln w="28575">
            <a:solidFill>
              <a:schemeClr val="tx1"/>
            </a:solidFill>
          </a:ln>
        </p:spPr>
      </p:pic>
    </p:spTree>
    <p:extLst>
      <p:ext uri="{BB962C8B-B14F-4D97-AF65-F5344CB8AC3E}">
        <p14:creationId xmlns:p14="http://schemas.microsoft.com/office/powerpoint/2010/main" val="3678568384"/>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1622</TotalTime>
  <Words>1908</Words>
  <Application>Microsoft Office PowerPoint</Application>
  <PresentationFormat>Widescreen</PresentationFormat>
  <Paragraphs>46</Paragraphs>
  <Slides>16</Slides>
  <Notes>0</Notes>
  <HiddenSlides>0</HiddenSlides>
  <MMClips>0</MMClips>
  <ScaleCrop>false</ScaleCrop>
  <HeadingPairs>
    <vt:vector size="6" baseType="variant">
      <vt:variant>
        <vt:lpstr>Caratteri utilizzati</vt:lpstr>
      </vt:variant>
      <vt:variant>
        <vt:i4>7</vt:i4>
      </vt:variant>
      <vt:variant>
        <vt:lpstr>Tema</vt:lpstr>
      </vt:variant>
      <vt:variant>
        <vt:i4>1</vt:i4>
      </vt:variant>
      <vt:variant>
        <vt:lpstr>Titoli diapositive</vt:lpstr>
      </vt:variant>
      <vt:variant>
        <vt:i4>16</vt:i4>
      </vt:variant>
    </vt:vector>
  </HeadingPairs>
  <TitlesOfParts>
    <vt:vector size="24" baseType="lpstr">
      <vt:lpstr>Arial</vt:lpstr>
      <vt:lpstr>Calibri</vt:lpstr>
      <vt:lpstr>Calibri Light</vt:lpstr>
      <vt:lpstr>FreeSans</vt:lpstr>
      <vt:lpstr>inherit</vt:lpstr>
      <vt:lpstr>Times New Roman</vt:lpstr>
      <vt:lpstr>Verdana</vt:lpstr>
      <vt:lpstr>Tema di Office</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The Civic Museum of Corleone is located in the historic center of the town, in a building owned by the Provenzano family. The building, dating back to the mid-nineteenth century, has decorations made with stucco and paintings and the flooring is in majolica. The museum is named after the Corleonese futurist painter Pippo Rizzo (1897 - 1964). The eight rooms of the museum house various types of finds. The archaeological collection includes objects found in the archaeological site on the Old Mountain, which belong to different eras: Paleolithic, Mesolithic, Neolithic, Bronze Age, Iron Age, Classical Greek period, Hellenistic and Roman period, Medieval period.  Among the most interesting objects, the only Roman milestone found in Sicily, which attests the LVII miles that separated Agrigento from the site where it was located. The epigraph "Aurelio Cotta Console" traces the piece back to 252 b.C. .  </vt:lpstr>
      <vt:lpstr>Presentazione standard di PowerPoint</vt:lpstr>
      <vt:lpstr>Presentazione standard di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Utente</dc:creator>
  <cp:lastModifiedBy>Utente</cp:lastModifiedBy>
  <cp:revision>59</cp:revision>
  <dcterms:created xsi:type="dcterms:W3CDTF">2022-03-07T20:55:20Z</dcterms:created>
  <dcterms:modified xsi:type="dcterms:W3CDTF">2023-10-09T14:36:10Z</dcterms:modified>
</cp:coreProperties>
</file>